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1430000" cy="361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FC4"/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AB1C1-D8FA-435C-B5D3-1798111AD6FC}" v="2" dt="2025-05-06T07:23:10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58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1E2AB1C1-D8FA-435C-B5D3-1798111AD6FC}"/>
    <pc:docChg chg="custSel modSld">
      <pc:chgData name="Tong, Rose" userId="0b05fd4c-9245-490f-be0a-6d500809c570" providerId="ADAL" clId="{1E2AB1C1-D8FA-435C-B5D3-1798111AD6FC}" dt="2025-05-06T07:23:30.042" v="20" actId="1076"/>
      <pc:docMkLst>
        <pc:docMk/>
      </pc:docMkLst>
      <pc:sldChg chg="addSp delSp modSp mod">
        <pc:chgData name="Tong, Rose" userId="0b05fd4c-9245-490f-be0a-6d500809c570" providerId="ADAL" clId="{1E2AB1C1-D8FA-435C-B5D3-1798111AD6FC}" dt="2025-05-06T07:23:30.042" v="20" actId="1076"/>
        <pc:sldMkLst>
          <pc:docMk/>
          <pc:sldMk cId="4082126726" sldId="257"/>
        </pc:sldMkLst>
        <pc:spChg chg="mod ord">
          <ac:chgData name="Tong, Rose" userId="0b05fd4c-9245-490f-be0a-6d500809c570" providerId="ADAL" clId="{1E2AB1C1-D8FA-435C-B5D3-1798111AD6FC}" dt="2025-05-06T07:22:45.210" v="14" actId="108"/>
          <ac:spMkLst>
            <pc:docMk/>
            <pc:sldMk cId="4082126726" sldId="257"/>
            <ac:spMk id="2" creationId="{78D52C7E-2F96-3972-0939-9106B44F8E60}"/>
          </ac:spMkLst>
        </pc:spChg>
        <pc:picChg chg="add mod">
          <ac:chgData name="Tong, Rose" userId="0b05fd4c-9245-490f-be0a-6d500809c570" providerId="ADAL" clId="{1E2AB1C1-D8FA-435C-B5D3-1798111AD6FC}" dt="2025-05-06T07:23:30.042" v="20" actId="1076"/>
          <ac:picMkLst>
            <pc:docMk/>
            <pc:sldMk cId="4082126726" sldId="257"/>
            <ac:picMk id="4" creationId="{3FE59F98-94A4-6A64-24B8-77BA7B246BB6}"/>
          </ac:picMkLst>
        </pc:picChg>
        <pc:picChg chg="del">
          <ac:chgData name="Tong, Rose" userId="0b05fd4c-9245-490f-be0a-6d500809c570" providerId="ADAL" clId="{1E2AB1C1-D8FA-435C-B5D3-1798111AD6FC}" dt="2025-05-06T07:21:03.580" v="0" actId="478"/>
          <ac:picMkLst>
            <pc:docMk/>
            <pc:sldMk cId="4082126726" sldId="257"/>
            <ac:picMk id="5" creationId="{41CDB728-AEF0-9326-2819-41D73350AEE1}"/>
          </ac:picMkLst>
        </pc:picChg>
        <pc:picChg chg="del">
          <ac:chgData name="Tong, Rose" userId="0b05fd4c-9245-490f-be0a-6d500809c570" providerId="ADAL" clId="{1E2AB1C1-D8FA-435C-B5D3-1798111AD6FC}" dt="2025-05-06T07:23:19.365" v="18" actId="478"/>
          <ac:picMkLst>
            <pc:docMk/>
            <pc:sldMk cId="4082126726" sldId="257"/>
            <ac:picMk id="6" creationId="{9B925D8C-F1BB-C3AE-F786-6237F3C2A83A}"/>
          </ac:picMkLst>
        </pc:picChg>
        <pc:picChg chg="add mod">
          <ac:chgData name="Tong, Rose" userId="0b05fd4c-9245-490f-be0a-6d500809c570" providerId="ADAL" clId="{1E2AB1C1-D8FA-435C-B5D3-1798111AD6FC}" dt="2025-05-06T07:23:22.281" v="19" actId="1076"/>
          <ac:picMkLst>
            <pc:docMk/>
            <pc:sldMk cId="4082126726" sldId="257"/>
            <ac:picMk id="7" creationId="{941359DA-B6F5-31A8-A3AA-2682F49EDE2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592358"/>
            <a:ext cx="8572500" cy="1260122"/>
          </a:xfrm>
        </p:spPr>
        <p:txBody>
          <a:bodyPr anchor="b"/>
          <a:lstStyle>
            <a:lvl1pPr algn="ctr"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901076"/>
            <a:ext cx="8572500" cy="873874"/>
          </a:xfrm>
        </p:spPr>
        <p:txBody>
          <a:bodyPr/>
          <a:lstStyle>
            <a:lvl1pPr marL="0" indent="0" algn="ctr">
              <a:buNone/>
              <a:defRPr sz="1267"/>
            </a:lvl1pPr>
            <a:lvl2pPr marL="241310" indent="0" algn="ctr">
              <a:buNone/>
              <a:defRPr sz="1056"/>
            </a:lvl2pPr>
            <a:lvl3pPr marL="482620" indent="0" algn="ctr">
              <a:buNone/>
              <a:defRPr sz="950"/>
            </a:lvl3pPr>
            <a:lvl4pPr marL="723930" indent="0" algn="ctr">
              <a:buNone/>
              <a:defRPr sz="844"/>
            </a:lvl4pPr>
            <a:lvl5pPr marL="965241" indent="0" algn="ctr">
              <a:buNone/>
              <a:defRPr sz="844"/>
            </a:lvl5pPr>
            <a:lvl6pPr marL="1206551" indent="0" algn="ctr">
              <a:buNone/>
              <a:defRPr sz="844"/>
            </a:lvl6pPr>
            <a:lvl7pPr marL="1447861" indent="0" algn="ctr">
              <a:buNone/>
              <a:defRPr sz="844"/>
            </a:lvl7pPr>
            <a:lvl8pPr marL="1689171" indent="0" algn="ctr">
              <a:buNone/>
              <a:defRPr sz="844"/>
            </a:lvl8pPr>
            <a:lvl9pPr marL="1930481" indent="0" algn="ctr">
              <a:buNone/>
              <a:defRPr sz="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92705"/>
            <a:ext cx="2464594" cy="30673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92705"/>
            <a:ext cx="7250906" cy="30673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1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9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02362"/>
            <a:ext cx="9858375" cy="1505611"/>
          </a:xfrm>
        </p:spPr>
        <p:txBody>
          <a:bodyPr anchor="b"/>
          <a:lstStyle>
            <a:lvl1pPr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422217"/>
            <a:ext cx="9858375" cy="791765"/>
          </a:xfrm>
        </p:spPr>
        <p:txBody>
          <a:bodyPr/>
          <a:lstStyle>
            <a:lvl1pPr marL="0" indent="0">
              <a:buNone/>
              <a:defRPr sz="1267">
                <a:solidFill>
                  <a:schemeClr val="tx1">
                    <a:tint val="75000"/>
                  </a:schemeClr>
                </a:solidFill>
              </a:defRPr>
            </a:lvl1pPr>
            <a:lvl2pPr marL="241310" indent="0">
              <a:buNone/>
              <a:defRPr sz="1056">
                <a:solidFill>
                  <a:schemeClr val="tx1">
                    <a:tint val="75000"/>
                  </a:schemeClr>
                </a:solidFill>
              </a:defRPr>
            </a:lvl2pPr>
            <a:lvl3pPr marL="482620" indent="0">
              <a:buNone/>
              <a:defRPr sz="950">
                <a:solidFill>
                  <a:schemeClr val="tx1">
                    <a:tint val="75000"/>
                  </a:schemeClr>
                </a:solidFill>
              </a:defRPr>
            </a:lvl3pPr>
            <a:lvl4pPr marL="72393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4pPr>
            <a:lvl5pPr marL="96524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5pPr>
            <a:lvl6pPr marL="120655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6pPr>
            <a:lvl7pPr marL="144786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7pPr>
            <a:lvl8pPr marL="168917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8pPr>
            <a:lvl9pPr marL="19304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3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92705"/>
            <a:ext cx="9858375" cy="699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887281"/>
            <a:ext cx="4835425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22123"/>
            <a:ext cx="4835425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887281"/>
            <a:ext cx="4859239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22123"/>
            <a:ext cx="4859239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7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1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21141"/>
            <a:ext cx="5786438" cy="2572191"/>
          </a:xfrm>
        </p:spPr>
        <p:txBody>
          <a:bodyPr/>
          <a:lstStyle>
            <a:lvl1pPr>
              <a:defRPr sz="1689"/>
            </a:lvl1pPr>
            <a:lvl2pPr>
              <a:defRPr sz="1478"/>
            </a:lvl2pPr>
            <a:lvl3pPr>
              <a:defRPr sz="1267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21141"/>
            <a:ext cx="5786438" cy="2572191"/>
          </a:xfrm>
        </p:spPr>
        <p:txBody>
          <a:bodyPr anchor="t"/>
          <a:lstStyle>
            <a:lvl1pPr marL="0" indent="0">
              <a:buNone/>
              <a:defRPr sz="1689"/>
            </a:lvl1pPr>
            <a:lvl2pPr marL="241310" indent="0">
              <a:buNone/>
              <a:defRPr sz="1478"/>
            </a:lvl2pPr>
            <a:lvl3pPr marL="482620" indent="0">
              <a:buNone/>
              <a:defRPr sz="1267"/>
            </a:lvl3pPr>
            <a:lvl4pPr marL="723930" indent="0">
              <a:buNone/>
              <a:defRPr sz="1056"/>
            </a:lvl4pPr>
            <a:lvl5pPr marL="965241" indent="0">
              <a:buNone/>
              <a:defRPr sz="1056"/>
            </a:lvl5pPr>
            <a:lvl6pPr marL="1206551" indent="0">
              <a:buNone/>
              <a:defRPr sz="1056"/>
            </a:lvl6pPr>
            <a:lvl7pPr marL="1447861" indent="0">
              <a:buNone/>
              <a:defRPr sz="1056"/>
            </a:lvl7pPr>
            <a:lvl8pPr marL="1689171" indent="0">
              <a:buNone/>
              <a:defRPr sz="1056"/>
            </a:lvl8pPr>
            <a:lvl9pPr marL="1930481" indent="0">
              <a:buNone/>
              <a:defRPr sz="1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92705"/>
            <a:ext cx="9858375" cy="699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963524"/>
            <a:ext cx="9858375" cy="2296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354740"/>
            <a:ext cx="3857625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5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2620" rtl="0" eaLnBrk="1" latinLnBrk="0" hangingPunct="1">
        <a:lnSpc>
          <a:spcPct val="90000"/>
        </a:lnSpc>
        <a:spcBef>
          <a:spcPct val="0"/>
        </a:spcBef>
        <a:buNone/>
        <a:defRPr sz="23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655" indent="-120655" algn="l" defTabSz="482620" rtl="0" eaLnBrk="1" latinLnBrk="0" hangingPunct="1">
        <a:lnSpc>
          <a:spcPct val="90000"/>
        </a:lnSpc>
        <a:spcBef>
          <a:spcPts val="528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6196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60327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3pPr>
      <a:lvl4pPr marL="84458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108589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32720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56851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80982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205113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1pPr>
      <a:lvl2pPr marL="24131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8262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3pPr>
      <a:lvl4pPr marL="72393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96524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20655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44786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68917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193048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3FE59F98-94A4-6A64-24B8-77BA7B246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4189" y="0"/>
            <a:ext cx="10341429" cy="36195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8D52C7E-2F96-3972-0939-9106B44F8E60}"/>
              </a:ext>
            </a:extLst>
          </p:cNvPr>
          <p:cNvSpPr txBox="1"/>
          <p:nvPr/>
        </p:nvSpPr>
        <p:spPr>
          <a:xfrm>
            <a:off x="7441419" y="640199"/>
            <a:ext cx="36627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fi-FI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CN" alt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展位</a:t>
            </a: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: </a:t>
            </a:r>
            <a:r>
              <a:rPr lang="en-GB" sz="1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xxxxx</a:t>
            </a:r>
            <a:endParaRPr lang="en-GB" sz="1800" b="1" dirty="0">
              <a:solidFill>
                <a:schemeClr val="tx1">
                  <a:lumMod val="50000"/>
                  <a:lumOff val="50000"/>
                </a:schemeClr>
              </a:solidFill>
              <a:latin typeface="Futura PT Bold" panose="020B0902020204020203" pitchFamily="34" charset="0"/>
            </a:endParaRPr>
          </a:p>
          <a:p>
            <a:pPr algn="r"/>
            <a:endParaRPr lang="en-US" sz="1400" b="1" dirty="0">
              <a:solidFill>
                <a:srgbClr val="B0B91D"/>
              </a:solidFill>
              <a:latin typeface="Futura PT Book" panose="020B0502020204020303"/>
            </a:endParaRPr>
          </a:p>
          <a:p>
            <a:pPr algn="r"/>
            <a:r>
              <a:rPr lang="zh-CN" altLang="en-US" b="1" dirty="0">
                <a:solidFill>
                  <a:srgbClr val="018FC4"/>
                </a:solidFill>
                <a:latin typeface="Futura PT Book" panose="020B0502020204020303"/>
              </a:rPr>
              <a:t>买家登记</a:t>
            </a:r>
            <a:r>
              <a:rPr lang="en-US" altLang="zh-CN" b="1" dirty="0">
                <a:solidFill>
                  <a:srgbClr val="018FC4"/>
                </a:solidFill>
                <a:latin typeface="Futura PT Book" panose="020B0502020204020303"/>
              </a:rPr>
              <a:t>: </a:t>
            </a:r>
            <a:r>
              <a:rPr lang="en-US" b="1" dirty="0">
                <a:solidFill>
                  <a:srgbClr val="018FC4"/>
                </a:solidFill>
                <a:latin typeface="Futura PT Book" panose="020B0502020204020303"/>
              </a:rPr>
              <a:t>www.aplf.com</a:t>
            </a:r>
            <a:endParaRPr lang="en-GB" b="1" dirty="0">
              <a:solidFill>
                <a:srgbClr val="018FC4"/>
              </a:solidFill>
              <a:latin typeface="Futura PT Book" panose="020B0502020204020303"/>
            </a:endParaRPr>
          </a:p>
        </p:txBody>
      </p:sp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41359DA-B6F5-31A8-A3AA-2682F49EDE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559" y="1908441"/>
            <a:ext cx="1348565" cy="134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3.xml><?xml version="1.0" encoding="utf-8"?>
<ds:datastoreItem xmlns:ds="http://schemas.openxmlformats.org/officeDocument/2006/customXml" ds:itemID="{5CFCAC84-7DA2-42CC-B2D7-96C29DD0DE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195</TotalTime>
  <Words>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Futura PT Bold</vt:lpstr>
      <vt:lpstr>Futura PT Book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18</cp:revision>
  <dcterms:created xsi:type="dcterms:W3CDTF">2022-12-01T09:04:20Z</dcterms:created>
  <dcterms:modified xsi:type="dcterms:W3CDTF">2025-05-06T07:23:34Z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57969209-987a-410d-ac15-d40f31778c48_Enabled">
    <vt:lpwstr>true</vt:lpwstr>
  </property>
  <property fmtid="{D5CDD505-2E9C-101B-9397-08002B2CF9AE}" pid="5" name="MSIP_Label_57969209-987a-410d-ac15-d40f31778c48_SetDate">
    <vt:lpwstr>2024-04-16T06:57:51Z</vt:lpwstr>
  </property>
  <property fmtid="{D5CDD505-2E9C-101B-9397-08002B2CF9AE}" pid="6" name="MSIP_Label_57969209-987a-410d-ac15-d40f31778c48_Method">
    <vt:lpwstr>Privileged</vt:lpwstr>
  </property>
  <property fmtid="{D5CDD505-2E9C-101B-9397-08002B2CF9AE}" pid="7" name="MSIP_Label_57969209-987a-410d-ac15-d40f31778c48_Name">
    <vt:lpwstr>57969209-987a-410d-ac15-d40f31778c48</vt:lpwstr>
  </property>
  <property fmtid="{D5CDD505-2E9C-101B-9397-08002B2CF9AE}" pid="8" name="MSIP_Label_57969209-987a-410d-ac15-d40f31778c48_SiteId">
    <vt:lpwstr>2567d566-604c-408a-8a60-55d0dc9d9d6b</vt:lpwstr>
  </property>
  <property fmtid="{D5CDD505-2E9C-101B-9397-08002B2CF9AE}" pid="9" name="MSIP_Label_57969209-987a-410d-ac15-d40f31778c48_ActionId">
    <vt:lpwstr>f2a82b21-62ae-4437-8912-28938050997f</vt:lpwstr>
  </property>
  <property fmtid="{D5CDD505-2E9C-101B-9397-08002B2CF9AE}" pid="10" name="MSIP_Label_57969209-987a-410d-ac15-d40f31778c48_ContentBits">
    <vt:lpwstr>0</vt:lpwstr>
  </property>
</Properties>
</file>