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1" r:id="rId5"/>
  </p:sldIdLst>
  <p:sldSz cx="6537325" cy="65373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C4"/>
    <a:srgbClr val="AFB81D"/>
    <a:srgbClr val="EC5393"/>
    <a:srgbClr val="6E3142"/>
    <a:srgbClr val="71525B"/>
    <a:srgbClr val="8E3E84"/>
    <a:srgbClr val="E7AA1F"/>
    <a:srgbClr val="77276E"/>
    <a:srgbClr val="B0B91B"/>
    <a:srgbClr val="005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53E263-49AF-44F1-B517-11D0C2E8AD71}" v="2" dt="2025-05-06T04:35:27.3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4" autoAdjust="0"/>
    <p:restoredTop sz="95250" autoAdjust="0"/>
  </p:normalViewPr>
  <p:slideViewPr>
    <p:cSldViewPr snapToGrid="0">
      <p:cViewPr varScale="1">
        <p:scale>
          <a:sx n="98" d="100"/>
          <a:sy n="98" d="100"/>
        </p:scale>
        <p:origin x="22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2A53E263-49AF-44F1-B517-11D0C2E8AD71}"/>
    <pc:docChg chg="undo custSel modSld">
      <pc:chgData name="Tong, Rose" userId="0b05fd4c-9245-490f-be0a-6d500809c570" providerId="ADAL" clId="{2A53E263-49AF-44F1-B517-11D0C2E8AD71}" dt="2025-05-06T04:36:05.656" v="26" actId="14100"/>
      <pc:docMkLst>
        <pc:docMk/>
      </pc:docMkLst>
      <pc:sldChg chg="addSp delSp modSp mod">
        <pc:chgData name="Tong, Rose" userId="0b05fd4c-9245-490f-be0a-6d500809c570" providerId="ADAL" clId="{2A53E263-49AF-44F1-B517-11D0C2E8AD71}" dt="2025-05-06T04:36:05.656" v="26" actId="14100"/>
        <pc:sldMkLst>
          <pc:docMk/>
          <pc:sldMk cId="3069342253" sldId="271"/>
        </pc:sldMkLst>
        <pc:spChg chg="mod">
          <ac:chgData name="Tong, Rose" userId="0b05fd4c-9245-490f-be0a-6d500809c570" providerId="ADAL" clId="{2A53E263-49AF-44F1-B517-11D0C2E8AD71}" dt="2025-05-06T04:35:59.400" v="24" actId="1076"/>
          <ac:spMkLst>
            <pc:docMk/>
            <pc:sldMk cId="3069342253" sldId="271"/>
            <ac:spMk id="4" creationId="{C6CEAE1C-59A3-4C2A-89CE-787938041BC6}"/>
          </ac:spMkLst>
        </pc:spChg>
        <pc:picChg chg="add mod">
          <ac:chgData name="Tong, Rose" userId="0b05fd4c-9245-490f-be0a-6d500809c570" providerId="ADAL" clId="{2A53E263-49AF-44F1-B517-11D0C2E8AD71}" dt="2025-05-06T04:36:05.656" v="26" actId="14100"/>
          <ac:picMkLst>
            <pc:docMk/>
            <pc:sldMk cId="3069342253" sldId="271"/>
            <ac:picMk id="3" creationId="{9DF495E0-FA8D-B0FE-0DE8-CADF8CE74C61}"/>
          </ac:picMkLst>
        </pc:picChg>
        <pc:picChg chg="add mod">
          <ac:chgData name="Tong, Rose" userId="0b05fd4c-9245-490f-be0a-6d500809c570" providerId="ADAL" clId="{2A53E263-49AF-44F1-B517-11D0C2E8AD71}" dt="2025-05-06T04:35:59.400" v="24" actId="1076"/>
          <ac:picMkLst>
            <pc:docMk/>
            <pc:sldMk cId="3069342253" sldId="271"/>
            <ac:picMk id="5" creationId="{A624B83F-19F8-FDDB-6B89-3EB575D7467B}"/>
          </ac:picMkLst>
        </pc:picChg>
        <pc:picChg chg="del">
          <ac:chgData name="Tong, Rose" userId="0b05fd4c-9245-490f-be0a-6d500809c570" providerId="ADAL" clId="{2A53E263-49AF-44F1-B517-11D0C2E8AD71}" dt="2025-05-06T04:32:16.835" v="0" actId="478"/>
          <ac:picMkLst>
            <pc:docMk/>
            <pc:sldMk cId="3069342253" sldId="271"/>
            <ac:picMk id="8" creationId="{776A4E33-9DFC-5BFE-4465-F2EB05A9ED08}"/>
          </ac:picMkLst>
        </pc:picChg>
        <pc:picChg chg="del">
          <ac:chgData name="Tong, Rose" userId="0b05fd4c-9245-490f-be0a-6d500809c570" providerId="ADAL" clId="{2A53E263-49AF-44F1-B517-11D0C2E8AD71}" dt="2025-05-06T04:35:26.549" v="18" actId="478"/>
          <ac:picMkLst>
            <pc:docMk/>
            <pc:sldMk cId="3069342253" sldId="271"/>
            <ac:picMk id="13" creationId="{A2615219-C657-0067-6C06-D4D4CF6D3ED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1pPr>
    <a:lvl2pPr marL="313776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2pPr>
    <a:lvl3pPr marL="627553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3pPr>
    <a:lvl4pPr marL="941329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4pPr>
    <a:lvl5pPr marL="125510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5pPr>
    <a:lvl6pPr marL="1568882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6pPr>
    <a:lvl7pPr marL="1882658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7pPr>
    <a:lvl8pPr marL="219643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8pPr>
    <a:lvl9pPr marL="2510211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351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300" y="1069882"/>
            <a:ext cx="5556726" cy="2275958"/>
          </a:xfrm>
        </p:spPr>
        <p:txBody>
          <a:bodyPr anchor="b"/>
          <a:lstStyle>
            <a:lvl1pPr algn="ctr"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7166" y="3433609"/>
            <a:ext cx="4902994" cy="1578340"/>
          </a:xfrm>
        </p:spPr>
        <p:txBody>
          <a:bodyPr/>
          <a:lstStyle>
            <a:lvl1pPr marL="0" indent="0" algn="ctr">
              <a:buNone/>
              <a:defRPr sz="1716"/>
            </a:lvl1pPr>
            <a:lvl2pPr marL="326852" indent="0" algn="ctr">
              <a:buNone/>
              <a:defRPr sz="1430"/>
            </a:lvl2pPr>
            <a:lvl3pPr marL="653705" indent="0" algn="ctr">
              <a:buNone/>
              <a:defRPr sz="1287"/>
            </a:lvl3pPr>
            <a:lvl4pPr marL="980557" indent="0" algn="ctr">
              <a:buNone/>
              <a:defRPr sz="1144"/>
            </a:lvl4pPr>
            <a:lvl5pPr marL="1307409" indent="0" algn="ctr">
              <a:buNone/>
              <a:defRPr sz="1144"/>
            </a:lvl5pPr>
            <a:lvl6pPr marL="1634261" indent="0" algn="ctr">
              <a:buNone/>
              <a:defRPr sz="1144"/>
            </a:lvl6pPr>
            <a:lvl7pPr marL="1961114" indent="0" algn="ctr">
              <a:buNone/>
              <a:defRPr sz="1144"/>
            </a:lvl7pPr>
            <a:lvl8pPr marL="2287966" indent="0" algn="ctr">
              <a:buNone/>
              <a:defRPr sz="1144"/>
            </a:lvl8pPr>
            <a:lvl9pPr marL="2614818" indent="0" algn="ctr">
              <a:buNone/>
              <a:defRPr sz="11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4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7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78273" y="348052"/>
            <a:ext cx="1409611" cy="55400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9441" y="348052"/>
            <a:ext cx="4147116" cy="55400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1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8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037" y="1629793"/>
            <a:ext cx="5638443" cy="2719345"/>
          </a:xfrm>
        </p:spPr>
        <p:txBody>
          <a:bodyPr anchor="b"/>
          <a:lstStyle>
            <a:lvl1pPr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037" y="4374865"/>
            <a:ext cx="5638443" cy="1430039"/>
          </a:xfrm>
        </p:spPr>
        <p:txBody>
          <a:bodyPr/>
          <a:lstStyle>
            <a:lvl1pPr marL="0" indent="0">
              <a:buNone/>
              <a:defRPr sz="1716">
                <a:solidFill>
                  <a:schemeClr val="tx1"/>
                </a:solidFill>
              </a:defRPr>
            </a:lvl1pPr>
            <a:lvl2pPr marL="326852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2pPr>
            <a:lvl3pPr marL="653705" indent="0">
              <a:buNone/>
              <a:defRPr sz="1287">
                <a:solidFill>
                  <a:schemeClr val="tx1">
                    <a:tint val="75000"/>
                  </a:schemeClr>
                </a:solidFill>
              </a:defRPr>
            </a:lvl3pPr>
            <a:lvl4pPr marL="980557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4pPr>
            <a:lvl5pPr marL="1307409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5pPr>
            <a:lvl6pPr marL="1634261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6pPr>
            <a:lvl7pPr marL="1961114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7pPr>
            <a:lvl8pPr marL="2287966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8pPr>
            <a:lvl9pPr marL="2614818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1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944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0952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04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2" y="348053"/>
            <a:ext cx="5638443" cy="12635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0294" y="1602553"/>
            <a:ext cx="2765594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294" y="2387940"/>
            <a:ext cx="2765594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9521" y="1602553"/>
            <a:ext cx="2779215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09521" y="2387940"/>
            <a:ext cx="2779215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1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1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5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9214" y="941255"/>
            <a:ext cx="3309521" cy="4645738"/>
          </a:xfrm>
        </p:spPr>
        <p:txBody>
          <a:bodyPr/>
          <a:lstStyle>
            <a:lvl1pPr>
              <a:defRPr sz="2288"/>
            </a:lvl1pPr>
            <a:lvl2pPr>
              <a:defRPr sz="2002"/>
            </a:lvl2pPr>
            <a:lvl3pPr>
              <a:defRPr sz="1716"/>
            </a:lvl3pPr>
            <a:lvl4pPr>
              <a:defRPr sz="1430"/>
            </a:lvl4pPr>
            <a:lvl5pPr>
              <a:defRPr sz="1430"/>
            </a:lvl5pPr>
            <a:lvl6pPr>
              <a:defRPr sz="1430"/>
            </a:lvl6pPr>
            <a:lvl7pPr>
              <a:defRPr sz="1430"/>
            </a:lvl7pPr>
            <a:lvl8pPr>
              <a:defRPr sz="1430"/>
            </a:lvl8pPr>
            <a:lvl9pPr>
              <a:defRPr sz="14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5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79214" y="941255"/>
            <a:ext cx="3309521" cy="4645738"/>
          </a:xfrm>
        </p:spPr>
        <p:txBody>
          <a:bodyPr anchor="t"/>
          <a:lstStyle>
            <a:lvl1pPr marL="0" indent="0">
              <a:buNone/>
              <a:defRPr sz="2288"/>
            </a:lvl1pPr>
            <a:lvl2pPr marL="326852" indent="0">
              <a:buNone/>
              <a:defRPr sz="2002"/>
            </a:lvl2pPr>
            <a:lvl3pPr marL="653705" indent="0">
              <a:buNone/>
              <a:defRPr sz="1716"/>
            </a:lvl3pPr>
            <a:lvl4pPr marL="980557" indent="0">
              <a:buNone/>
              <a:defRPr sz="1430"/>
            </a:lvl4pPr>
            <a:lvl5pPr marL="1307409" indent="0">
              <a:buNone/>
              <a:defRPr sz="1430"/>
            </a:lvl5pPr>
            <a:lvl6pPr marL="1634261" indent="0">
              <a:buNone/>
              <a:defRPr sz="1430"/>
            </a:lvl6pPr>
            <a:lvl7pPr marL="1961114" indent="0">
              <a:buNone/>
              <a:defRPr sz="1430"/>
            </a:lvl7pPr>
            <a:lvl8pPr marL="2287966" indent="0">
              <a:buNone/>
              <a:defRPr sz="1430"/>
            </a:lvl8pPr>
            <a:lvl9pPr marL="2614818" indent="0">
              <a:buNone/>
              <a:defRPr sz="14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2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9441" y="348053"/>
            <a:ext cx="5638443" cy="1263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441" y="1740260"/>
            <a:ext cx="5638443" cy="4147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441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65489" y="6059133"/>
            <a:ext cx="2206347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16986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7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53705" rtl="0" eaLnBrk="1" latinLnBrk="0" hangingPunct="1">
        <a:lnSpc>
          <a:spcPct val="90000"/>
        </a:lnSpc>
        <a:spcBef>
          <a:spcPct val="0"/>
        </a:spcBef>
        <a:buNone/>
        <a:defRPr sz="31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3426" indent="-163426" algn="l" defTabSz="653705" rtl="0" eaLnBrk="1" latinLnBrk="0" hangingPunct="1">
        <a:lnSpc>
          <a:spcPct val="90000"/>
        </a:lnSpc>
        <a:spcBef>
          <a:spcPts val="715"/>
        </a:spcBef>
        <a:buFont typeface="Arial" panose="020B0604020202020204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1pPr>
      <a:lvl2pPr marL="49027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716" kern="1200">
          <a:solidFill>
            <a:schemeClr val="tx1"/>
          </a:solidFill>
          <a:latin typeface="+mn-lt"/>
          <a:ea typeface="+mn-ea"/>
          <a:cs typeface="+mn-cs"/>
        </a:defRPr>
      </a:lvl2pPr>
      <a:lvl3pPr marL="817131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430" kern="1200">
          <a:solidFill>
            <a:schemeClr val="tx1"/>
          </a:solidFill>
          <a:latin typeface="+mn-lt"/>
          <a:ea typeface="+mn-ea"/>
          <a:cs typeface="+mn-cs"/>
        </a:defRPr>
      </a:lvl3pPr>
      <a:lvl4pPr marL="1143983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470835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79768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2124540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451392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778244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1pPr>
      <a:lvl2pPr marL="326852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2pPr>
      <a:lvl3pPr marL="653705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3pPr>
      <a:lvl4pPr marL="980557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307409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634261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1961114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287966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614818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CEAE1C-59A3-4C2A-89CE-787938041BC6}"/>
              </a:ext>
            </a:extLst>
          </p:cNvPr>
          <p:cNvSpPr txBox="1"/>
          <p:nvPr/>
        </p:nvSpPr>
        <p:spPr>
          <a:xfrm>
            <a:off x="3824611" y="2692953"/>
            <a:ext cx="2490619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[Company Name]</a:t>
            </a:r>
            <a:endParaRPr lang="en-US" sz="20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Futura PT Bold" panose="020B0902020204020203" pitchFamily="34" charset="0"/>
            </a:endParaRPr>
          </a:p>
          <a:p>
            <a:pPr algn="r"/>
            <a:r>
              <a:rPr lang="en-GB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Futura PT Book" panose="020B0502020204020303"/>
              </a:rPr>
              <a:t>Booth: </a:t>
            </a:r>
            <a:r>
              <a:rPr lang="en-GB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Futura PT Book" panose="020B0502020204020303"/>
              </a:rPr>
              <a:t>xxxx</a:t>
            </a:r>
            <a:endParaRPr lang="en-GB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Futura PT Book" panose="020B0502020204020303"/>
            </a:endParaRPr>
          </a:p>
          <a:p>
            <a:pPr algn="r"/>
            <a:endParaRPr lang="en-GB" sz="24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pPr algn="r"/>
            <a:r>
              <a:rPr lang="en-US" b="1" dirty="0">
                <a:solidFill>
                  <a:srgbClr val="008FC4"/>
                </a:solidFill>
                <a:latin typeface="Futura PT Book" panose="020B0502020204020303" pitchFamily="34" charset="0"/>
              </a:rPr>
              <a:t>Register at </a:t>
            </a:r>
          </a:p>
          <a:p>
            <a:pPr algn="r"/>
            <a:r>
              <a:rPr lang="en-US" b="1" dirty="0">
                <a:solidFill>
                  <a:srgbClr val="008FC4"/>
                </a:solidFill>
                <a:latin typeface="Futura PT Book" panose="020B0502020204020303" pitchFamily="34" charset="0"/>
              </a:rPr>
              <a:t>www.aplf.com</a:t>
            </a:r>
            <a:endParaRPr lang="en-GB" b="1" dirty="0">
              <a:solidFill>
                <a:srgbClr val="008FC4"/>
              </a:solidFill>
              <a:latin typeface="Futura PT Book" panose="020B0502020204020303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054D140-6346-59D3-907A-4A0D9242B0E9}"/>
              </a:ext>
            </a:extLst>
          </p:cNvPr>
          <p:cNvSpPr/>
          <p:nvPr/>
        </p:nvSpPr>
        <p:spPr>
          <a:xfrm>
            <a:off x="0" y="0"/>
            <a:ext cx="6537324" cy="6537325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close-up of a book cover&#10;&#10;AI-generated content may be incorrect.">
            <a:extLst>
              <a:ext uri="{FF2B5EF4-FFF2-40B4-BE49-F238E27FC236}">
                <a16:creationId xmlns:a16="http://schemas.microsoft.com/office/drawing/2014/main" id="{9DF495E0-FA8D-B0FE-0DE8-CADF8CE74C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19019" cy="6527766"/>
          </a:xfrm>
          <a:prstGeom prst="rect">
            <a:avLst/>
          </a:prstGeom>
        </p:spPr>
      </p:pic>
      <p:pic>
        <p:nvPicPr>
          <p:cNvPr id="5" name="Picture 4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A624B83F-19F8-FDDB-6B89-3EB575D746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517" y="4442040"/>
            <a:ext cx="1586713" cy="1586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342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7" ma:contentTypeDescription="建立新的文件。" ma:contentTypeScope="" ma:versionID="2e850760aa15ee775fd24f69fe79ad5b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8228f14f702caf666462ab69b45f949f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EF9663-2999-4DDF-879D-B53FC4936924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141786b9-c4e5-4bfc-95ac-d6544a536d42"/>
    <ds:schemaRef ds:uri="1c8cae9a-ed1a-405b-8b10-305b8e924a0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707E75-0A01-4006-AC68-6BF23A3BC9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786b9-c4e5-4bfc-95ac-d6544a536d42"/>
    <ds:schemaRef ds:uri="1c8cae9a-ed1a-405b-8b10-305b8e924a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19412</TotalTime>
  <Words>15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Futura PT Bold</vt:lpstr>
      <vt:lpstr>Futura PT Book</vt:lpstr>
      <vt:lpstr>Arial</vt:lpstr>
      <vt:lpstr>Calibri</vt:lpstr>
      <vt:lpstr>Calibri Light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50</cp:revision>
  <dcterms:created xsi:type="dcterms:W3CDTF">2021-10-06T05:12:24Z</dcterms:created>
  <dcterms:modified xsi:type="dcterms:W3CDTF">2025-05-06T04:36:10Z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57969209-987a-410d-ac15-d40f31778c48_Enabled">
    <vt:lpwstr>true</vt:lpwstr>
  </property>
  <property fmtid="{D5CDD505-2E9C-101B-9397-08002B2CF9AE}" pid="4" name="MSIP_Label_57969209-987a-410d-ac15-d40f31778c48_SetDate">
    <vt:lpwstr>2024-04-16T07:10:36Z</vt:lpwstr>
  </property>
  <property fmtid="{D5CDD505-2E9C-101B-9397-08002B2CF9AE}" pid="5" name="MSIP_Label_57969209-987a-410d-ac15-d40f31778c48_Method">
    <vt:lpwstr>Privileged</vt:lpwstr>
  </property>
  <property fmtid="{D5CDD505-2E9C-101B-9397-08002B2CF9AE}" pid="6" name="MSIP_Label_57969209-987a-410d-ac15-d40f31778c48_Name">
    <vt:lpwstr>57969209-987a-410d-ac15-d40f31778c48</vt:lpwstr>
  </property>
  <property fmtid="{D5CDD505-2E9C-101B-9397-08002B2CF9AE}" pid="7" name="MSIP_Label_57969209-987a-410d-ac15-d40f31778c48_SiteId">
    <vt:lpwstr>2567d566-604c-408a-8a60-55d0dc9d9d6b</vt:lpwstr>
  </property>
  <property fmtid="{D5CDD505-2E9C-101B-9397-08002B2CF9AE}" pid="8" name="MSIP_Label_57969209-987a-410d-ac15-d40f31778c48_ActionId">
    <vt:lpwstr>dfb7d1b6-7f79-483e-8b4f-df4cf914cb2d</vt:lpwstr>
  </property>
  <property fmtid="{D5CDD505-2E9C-101B-9397-08002B2CF9AE}" pid="9" name="MSIP_Label_57969209-987a-410d-ac15-d40f31778c48_ContentBits">
    <vt:lpwstr>0</vt:lpwstr>
  </property>
</Properties>
</file>