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C4"/>
    <a:srgbClr val="AFB81D"/>
    <a:srgbClr val="EC5393"/>
    <a:srgbClr val="6E3142"/>
    <a:srgbClr val="71525B"/>
    <a:srgbClr val="8E3E84"/>
    <a:srgbClr val="E7AA1F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48C54-2841-4B75-A8D9-F7FF09E6DAEF}" v="5" dt="2025-05-06T04:19:13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98" d="100"/>
          <a:sy n="98" d="100"/>
        </p:scale>
        <p:origin x="22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0114EEDA-F023-4EE1-88EE-D3AAC0A8410E}"/>
    <pc:docChg chg="undo custSel modSld">
      <pc:chgData name="Tong, Rose" userId="0b05fd4c-9245-490f-be0a-6d500809c570" providerId="ADAL" clId="{0114EEDA-F023-4EE1-88EE-D3AAC0A8410E}" dt="2024-04-16T08:08:26.311" v="140" actId="14100"/>
      <pc:docMkLst>
        <pc:docMk/>
      </pc:docMkLst>
      <pc:sldChg chg="addSp delSp modSp mod">
        <pc:chgData name="Tong, Rose" userId="0b05fd4c-9245-490f-be0a-6d500809c570" providerId="ADAL" clId="{0114EEDA-F023-4EE1-88EE-D3AAC0A8410E}" dt="2024-04-16T08:08:26.311" v="140" actId="14100"/>
        <pc:sldMkLst>
          <pc:docMk/>
          <pc:sldMk cId="3069342253" sldId="271"/>
        </pc:sldMkLst>
      </pc:sldChg>
    </pc:docChg>
  </pc:docChgLst>
  <pc:docChgLst>
    <pc:chgData name="Tong, Rose" userId="0b05fd4c-9245-490f-be0a-6d500809c570" providerId="ADAL" clId="{46F914EF-5F1F-42D4-BFA7-1C1BCF7A7AC5}"/>
    <pc:docChg chg="undo custSel modSld">
      <pc:chgData name="Tong, Rose" userId="0b05fd4c-9245-490f-be0a-6d500809c570" providerId="ADAL" clId="{46F914EF-5F1F-42D4-BFA7-1C1BCF7A7AC5}" dt="2023-05-11T02:54:22.434" v="73" actId="164"/>
      <pc:docMkLst>
        <pc:docMk/>
      </pc:docMkLst>
      <pc:sldChg chg="addSp delSp modSp mod">
        <pc:chgData name="Tong, Rose" userId="0b05fd4c-9245-490f-be0a-6d500809c570" providerId="ADAL" clId="{46F914EF-5F1F-42D4-BFA7-1C1BCF7A7AC5}" dt="2023-05-11T02:54:22.434" v="73" actId="164"/>
        <pc:sldMkLst>
          <pc:docMk/>
          <pc:sldMk cId="3069342253" sldId="271"/>
        </pc:sldMkLst>
      </pc:sldChg>
    </pc:docChg>
  </pc:docChgLst>
  <pc:docChgLst>
    <pc:chgData name="Tong, Rose" userId="0b05fd4c-9245-490f-be0a-6d500809c570" providerId="ADAL" clId="{70F48C54-2841-4B75-A8D9-F7FF09E6DAEF}"/>
    <pc:docChg chg="custSel modSld">
      <pc:chgData name="Tong, Rose" userId="0b05fd4c-9245-490f-be0a-6d500809c570" providerId="ADAL" clId="{70F48C54-2841-4B75-A8D9-F7FF09E6DAEF}" dt="2025-05-06T04:21:49.361" v="50" actId="1038"/>
      <pc:docMkLst>
        <pc:docMk/>
      </pc:docMkLst>
      <pc:sldChg chg="addSp delSp modSp mod">
        <pc:chgData name="Tong, Rose" userId="0b05fd4c-9245-490f-be0a-6d500809c570" providerId="ADAL" clId="{70F48C54-2841-4B75-A8D9-F7FF09E6DAEF}" dt="2025-05-06T04:21:49.361" v="50" actId="1038"/>
        <pc:sldMkLst>
          <pc:docMk/>
          <pc:sldMk cId="3069342253" sldId="271"/>
        </pc:sldMkLst>
        <pc:spChg chg="del mod">
          <ac:chgData name="Tong, Rose" userId="0b05fd4c-9245-490f-be0a-6d500809c570" providerId="ADAL" clId="{70F48C54-2841-4B75-A8D9-F7FF09E6DAEF}" dt="2025-05-06T04:19:03.590" v="24" actId="478"/>
          <ac:spMkLst>
            <pc:docMk/>
            <pc:sldMk cId="3069342253" sldId="271"/>
            <ac:spMk id="4" creationId="{C6CEAE1C-59A3-4C2A-89CE-787938041BC6}"/>
          </ac:spMkLst>
        </pc:spChg>
        <pc:spChg chg="add mod">
          <ac:chgData name="Tong, Rose" userId="0b05fd4c-9245-490f-be0a-6d500809c570" providerId="ADAL" clId="{70F48C54-2841-4B75-A8D9-F7FF09E6DAEF}" dt="2025-05-06T04:20:44.577" v="44" actId="1076"/>
          <ac:spMkLst>
            <pc:docMk/>
            <pc:sldMk cId="3069342253" sldId="271"/>
            <ac:spMk id="5" creationId="{CE4061B5-9A52-2118-EB81-ECDE73E5007B}"/>
          </ac:spMkLst>
        </pc:spChg>
        <pc:picChg chg="add mod">
          <ac:chgData name="Tong, Rose" userId="0b05fd4c-9245-490f-be0a-6d500809c570" providerId="ADAL" clId="{70F48C54-2841-4B75-A8D9-F7FF09E6DAEF}" dt="2025-05-06T04:21:37.935" v="46" actId="14100"/>
          <ac:picMkLst>
            <pc:docMk/>
            <pc:sldMk cId="3069342253" sldId="271"/>
            <ac:picMk id="3" creationId="{FB995248-D19F-4467-5975-760E3EDB2212}"/>
          </ac:picMkLst>
        </pc:picChg>
        <pc:picChg chg="del">
          <ac:chgData name="Tong, Rose" userId="0b05fd4c-9245-490f-be0a-6d500809c570" providerId="ADAL" clId="{70F48C54-2841-4B75-A8D9-F7FF09E6DAEF}" dt="2025-05-06T03:37:45.318" v="0" actId="478"/>
          <ac:picMkLst>
            <pc:docMk/>
            <pc:sldMk cId="3069342253" sldId="271"/>
            <ac:picMk id="3" creationId="{FE12421E-D9A4-31BA-6CF6-A25B3C064658}"/>
          </ac:picMkLst>
        </pc:picChg>
        <pc:picChg chg="add del mod">
          <ac:chgData name="Tong, Rose" userId="0b05fd4c-9245-490f-be0a-6d500809c570" providerId="ADAL" clId="{70F48C54-2841-4B75-A8D9-F7FF09E6DAEF}" dt="2025-05-06T03:38:05.761" v="5" actId="478"/>
          <ac:picMkLst>
            <pc:docMk/>
            <pc:sldMk cId="3069342253" sldId="271"/>
            <ac:picMk id="5" creationId="{3ECF45EF-374B-A9F1-FBA4-621AF562A647}"/>
          </ac:picMkLst>
        </pc:picChg>
        <pc:picChg chg="add del mod">
          <ac:chgData name="Tong, Rose" userId="0b05fd4c-9245-490f-be0a-6d500809c570" providerId="ADAL" clId="{70F48C54-2841-4B75-A8D9-F7FF09E6DAEF}" dt="2025-05-06T03:38:12.908" v="10" actId="478"/>
          <ac:picMkLst>
            <pc:docMk/>
            <pc:sldMk cId="3069342253" sldId="271"/>
            <ac:picMk id="7" creationId="{A3F98645-1BB6-B3D4-7F6C-E29925F2DE4A}"/>
          </ac:picMkLst>
        </pc:picChg>
        <pc:picChg chg="add del mod">
          <ac:chgData name="Tong, Rose" userId="0b05fd4c-9245-490f-be0a-6d500809c570" providerId="ADAL" clId="{70F48C54-2841-4B75-A8D9-F7FF09E6DAEF}" dt="2025-05-06T04:18:50.355" v="19" actId="478"/>
          <ac:picMkLst>
            <pc:docMk/>
            <pc:sldMk cId="3069342253" sldId="271"/>
            <ac:picMk id="9" creationId="{B43C3210-620C-DE75-17D6-F8048D28FC80}"/>
          </ac:picMkLst>
        </pc:picChg>
        <pc:picChg chg="mod ord">
          <ac:chgData name="Tong, Rose" userId="0b05fd4c-9245-490f-be0a-6d500809c570" providerId="ADAL" clId="{70F48C54-2841-4B75-A8D9-F7FF09E6DAEF}" dt="2025-05-06T04:21:49.361" v="50" actId="1038"/>
          <ac:picMkLst>
            <pc:docMk/>
            <pc:sldMk cId="3069342253" sldId="271"/>
            <ac:picMk id="13" creationId="{A2615219-C657-0067-6C06-D4D4CF6D3ED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-up of a book cover&#10;&#10;AI-generated content may be incorrect.">
            <a:extLst>
              <a:ext uri="{FF2B5EF4-FFF2-40B4-BE49-F238E27FC236}">
                <a16:creationId xmlns:a16="http://schemas.microsoft.com/office/drawing/2014/main" id="{FB995248-D19F-4467-5975-760E3EDB22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807909" cy="6537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4061B5-9A52-2118-EB81-ECDE73E5007B}"/>
              </a:ext>
            </a:extLst>
          </p:cNvPr>
          <p:cNvSpPr txBox="1"/>
          <p:nvPr/>
        </p:nvSpPr>
        <p:spPr>
          <a:xfrm>
            <a:off x="3072857" y="3378307"/>
            <a:ext cx="3219450" cy="1062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i-FI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br>
              <a:rPr lang="fi-FI" sz="2000" b="1" dirty="0"/>
            </a:br>
            <a:r>
              <a:rPr lang="en-GB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Booth: </a:t>
            </a:r>
            <a:r>
              <a:rPr lang="en-GB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xxxxx</a:t>
            </a:r>
            <a:endParaRPr lang="en-US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endParaRPr lang="en-US" sz="706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r>
              <a:rPr lang="en-US" b="1" dirty="0">
                <a:solidFill>
                  <a:srgbClr val="B0B91D"/>
                </a:solidFill>
                <a:latin typeface="Futura PT Book" panose="020B0502020204020303" pitchFamily="34" charset="0"/>
              </a:rPr>
              <a:t>Register at www.aplf.com</a:t>
            </a:r>
            <a:endParaRPr lang="en-GB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</p:txBody>
      </p:sp>
      <p:pic>
        <p:nvPicPr>
          <p:cNvPr id="13" name="Picture 1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A2615219-C657-0067-6C06-D4D4CF6D3E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206" y="4653314"/>
            <a:ext cx="1586713" cy="158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E707E75-0A01-4006-AC68-6BF23A3BC9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19412</TotalTime>
  <Words>16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49</cp:revision>
  <dcterms:created xsi:type="dcterms:W3CDTF">2021-10-06T05:12:24Z</dcterms:created>
  <dcterms:modified xsi:type="dcterms:W3CDTF">2025-05-06T04:21:54Z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2024-04-16T07:10:36Z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dfb7d1b6-7f79-483e-8b4f-df4cf914cb2d</vt:lpwstr>
  </property>
  <property fmtid="{D5CDD505-2E9C-101B-9397-08002B2CF9AE}" pid="9" name="MSIP_Label_57969209-987a-410d-ac15-d40f31778c48_ContentBits">
    <vt:lpwstr>0</vt:lpwstr>
  </property>
</Properties>
</file>