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8" r:id="rId5"/>
  </p:sldIdLst>
  <p:sldSz cx="3565525" cy="6546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B820"/>
    <a:srgbClr val="E30692"/>
    <a:srgbClr val="B0B91D"/>
    <a:srgbClr val="078DC2"/>
    <a:srgbClr val="6E3142"/>
    <a:srgbClr val="71525B"/>
    <a:srgbClr val="8E3E84"/>
    <a:srgbClr val="E7AA1F"/>
    <a:srgbClr val="EC5393"/>
    <a:srgbClr val="7727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B3C472-F497-4F73-AB54-1805B70A429C}" v="3" dt="2025-05-06T07:06:21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09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F5B3C472-F497-4F73-AB54-1805B70A429C}"/>
    <pc:docChg chg="custSel modSld">
      <pc:chgData name="Tong, Rose" userId="0b05fd4c-9245-490f-be0a-6d500809c570" providerId="ADAL" clId="{F5B3C472-F497-4F73-AB54-1805B70A429C}" dt="2025-05-06T07:06:28.412" v="10" actId="1076"/>
      <pc:docMkLst>
        <pc:docMk/>
      </pc:docMkLst>
      <pc:sldChg chg="addSp delSp modSp mod">
        <pc:chgData name="Tong, Rose" userId="0b05fd4c-9245-490f-be0a-6d500809c570" providerId="ADAL" clId="{F5B3C472-F497-4F73-AB54-1805B70A429C}" dt="2025-05-06T07:06:28.412" v="10" actId="1076"/>
        <pc:sldMkLst>
          <pc:docMk/>
          <pc:sldMk cId="2583744567" sldId="278"/>
        </pc:sldMkLst>
        <pc:spChg chg="del">
          <ac:chgData name="Tong, Rose" userId="0b05fd4c-9245-490f-be0a-6d500809c570" providerId="ADAL" clId="{F5B3C472-F497-4F73-AB54-1805B70A429C}" dt="2025-05-06T07:06:07.603" v="6" actId="478"/>
          <ac:spMkLst>
            <pc:docMk/>
            <pc:sldMk cId="2583744567" sldId="278"/>
            <ac:spMk id="2" creationId="{320E607E-46B4-74F1-1CEA-969203DEF09F}"/>
          </ac:spMkLst>
        </pc:spChg>
        <pc:spChg chg="add mod">
          <ac:chgData name="Tong, Rose" userId="0b05fd4c-9245-490f-be0a-6d500809c570" providerId="ADAL" clId="{F5B3C472-F497-4F73-AB54-1805B70A429C}" dt="2025-05-06T07:06:14.016" v="7" actId="1076"/>
          <ac:spMkLst>
            <pc:docMk/>
            <pc:sldMk cId="2583744567" sldId="278"/>
            <ac:spMk id="5" creationId="{F6E5ABF3-DA8C-038B-0991-5155320E6847}"/>
          </ac:spMkLst>
        </pc:spChg>
        <pc:picChg chg="add mod">
          <ac:chgData name="Tong, Rose" userId="0b05fd4c-9245-490f-be0a-6d500809c570" providerId="ADAL" clId="{F5B3C472-F497-4F73-AB54-1805B70A429C}" dt="2025-05-06T07:05:55.625" v="4" actId="1076"/>
          <ac:picMkLst>
            <pc:docMk/>
            <pc:sldMk cId="2583744567" sldId="278"/>
            <ac:picMk id="4" creationId="{2BE31996-6E50-E164-33D8-1FEE0F3721F7}"/>
          </ac:picMkLst>
        </pc:picChg>
        <pc:picChg chg="add mod">
          <ac:chgData name="Tong, Rose" userId="0b05fd4c-9245-490f-be0a-6d500809c570" providerId="ADAL" clId="{F5B3C472-F497-4F73-AB54-1805B70A429C}" dt="2025-05-06T07:06:28.412" v="10" actId="1076"/>
          <ac:picMkLst>
            <pc:docMk/>
            <pc:sldMk cId="2583744567" sldId="278"/>
            <ac:picMk id="6" creationId="{CA120156-6CED-93D9-1A05-2C3527A11170}"/>
          </ac:picMkLst>
        </pc:picChg>
        <pc:picChg chg="del">
          <ac:chgData name="Tong, Rose" userId="0b05fd4c-9245-490f-be0a-6d500809c570" providerId="ADAL" clId="{F5B3C472-F497-4F73-AB54-1805B70A429C}" dt="2025-05-06T07:05:43.311" v="0" actId="478"/>
          <ac:picMkLst>
            <pc:docMk/>
            <pc:sldMk cId="2583744567" sldId="278"/>
            <ac:picMk id="12" creationId="{6F1523C6-E5F6-EFE7-972F-85E51551FAFB}"/>
          </ac:picMkLst>
        </pc:picChg>
        <pc:picChg chg="del">
          <ac:chgData name="Tong, Rose" userId="0b05fd4c-9245-490f-be0a-6d500809c570" providerId="ADAL" clId="{F5B3C472-F497-4F73-AB54-1805B70A429C}" dt="2025-05-06T07:06:23.936" v="9" actId="478"/>
          <ac:picMkLst>
            <pc:docMk/>
            <pc:sldMk cId="2583744567" sldId="278"/>
            <ac:picMk id="14" creationId="{7FABC967-B399-2242-3D0D-C73EF3F7FA8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9213" y="1143000"/>
            <a:ext cx="167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1pPr>
    <a:lvl2pPr marL="24268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2pPr>
    <a:lvl3pPr marL="48536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3pPr>
    <a:lvl4pPr marL="728045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4pPr>
    <a:lvl5pPr marL="970727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5pPr>
    <a:lvl6pPr marL="1213409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6pPr>
    <a:lvl7pPr marL="1456091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7pPr>
    <a:lvl8pPr marL="169877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8pPr>
    <a:lvl9pPr marL="194145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89213" y="1143000"/>
            <a:ext cx="1679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15" y="1071441"/>
            <a:ext cx="3030696" cy="2279274"/>
          </a:xfrm>
        </p:spPr>
        <p:txBody>
          <a:bodyPr anchor="b"/>
          <a:lstStyle>
            <a:lvl1pPr algn="ctr"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691" y="3438612"/>
            <a:ext cx="2674144" cy="1580639"/>
          </a:xfrm>
        </p:spPr>
        <p:txBody>
          <a:bodyPr/>
          <a:lstStyle>
            <a:lvl1pPr marL="0" indent="0" algn="ctr">
              <a:buNone/>
              <a:defRPr sz="936"/>
            </a:lvl1pPr>
            <a:lvl2pPr marL="178262" indent="0" algn="ctr">
              <a:buNone/>
              <a:defRPr sz="780"/>
            </a:lvl2pPr>
            <a:lvl3pPr marL="356525" indent="0" algn="ctr">
              <a:buNone/>
              <a:defRPr sz="702"/>
            </a:lvl3pPr>
            <a:lvl4pPr marL="534787" indent="0" algn="ctr">
              <a:buNone/>
              <a:defRPr sz="624"/>
            </a:lvl4pPr>
            <a:lvl5pPr marL="713049" indent="0" algn="ctr">
              <a:buNone/>
              <a:defRPr sz="624"/>
            </a:lvl5pPr>
            <a:lvl6pPr marL="891311" indent="0" algn="ctr">
              <a:buNone/>
              <a:defRPr sz="624"/>
            </a:lvl6pPr>
            <a:lvl7pPr marL="1069574" indent="0" algn="ctr">
              <a:buNone/>
              <a:defRPr sz="624"/>
            </a:lvl7pPr>
            <a:lvl8pPr marL="1247836" indent="0" algn="ctr">
              <a:buNone/>
              <a:defRPr sz="624"/>
            </a:lvl8pPr>
            <a:lvl9pPr marL="1426098" indent="0" algn="ctr">
              <a:buNone/>
              <a:defRPr sz="62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51579" y="348559"/>
            <a:ext cx="768816" cy="5548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5130" y="348559"/>
            <a:ext cx="2261880" cy="5548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73" y="1632168"/>
            <a:ext cx="3075265" cy="2723307"/>
          </a:xfrm>
        </p:spPr>
        <p:txBody>
          <a:bodyPr anchor="b"/>
          <a:lstStyle>
            <a:lvl1pPr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3" y="4381239"/>
            <a:ext cx="3075265" cy="1432123"/>
          </a:xfrm>
        </p:spPr>
        <p:txBody>
          <a:bodyPr/>
          <a:lstStyle>
            <a:lvl1pPr marL="0" indent="0">
              <a:buNone/>
              <a:defRPr sz="936">
                <a:solidFill>
                  <a:schemeClr val="tx1"/>
                </a:solidFill>
              </a:defRPr>
            </a:lvl1pPr>
            <a:lvl2pPr marL="178262" indent="0">
              <a:buNone/>
              <a:defRPr sz="780">
                <a:solidFill>
                  <a:schemeClr val="tx1">
                    <a:tint val="75000"/>
                  </a:schemeClr>
                </a:solidFill>
              </a:defRPr>
            </a:lvl2pPr>
            <a:lvl3pPr marL="356525" indent="0">
              <a:buNone/>
              <a:defRPr sz="702">
                <a:solidFill>
                  <a:schemeClr val="tx1">
                    <a:tint val="75000"/>
                  </a:schemeClr>
                </a:solidFill>
              </a:defRPr>
            </a:lvl3pPr>
            <a:lvl4pPr marL="534787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4pPr>
            <a:lvl5pPr marL="713049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5pPr>
            <a:lvl6pPr marL="891311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6pPr>
            <a:lvl7pPr marL="106957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7pPr>
            <a:lvl8pPr marL="1247836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8pPr>
            <a:lvl9pPr marL="1426098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130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5047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348560"/>
            <a:ext cx="3075265" cy="1265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95" y="1604888"/>
            <a:ext cx="1508384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595" y="2391419"/>
            <a:ext cx="1508384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5047" y="1604888"/>
            <a:ext cx="1515813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5047" y="2391419"/>
            <a:ext cx="1515813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9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813" y="942627"/>
            <a:ext cx="1805047" cy="4652507"/>
          </a:xfrm>
        </p:spPr>
        <p:txBody>
          <a:bodyPr/>
          <a:lstStyle>
            <a:lvl1pPr>
              <a:defRPr sz="1248"/>
            </a:lvl1pPr>
            <a:lvl2pPr>
              <a:defRPr sz="1092"/>
            </a:lvl2pPr>
            <a:lvl3pPr>
              <a:defRPr sz="936"/>
            </a:lvl3pPr>
            <a:lvl4pPr>
              <a:defRPr sz="780"/>
            </a:lvl4pPr>
            <a:lvl5pPr>
              <a:defRPr sz="780"/>
            </a:lvl5pPr>
            <a:lvl6pPr>
              <a:defRPr sz="780"/>
            </a:lvl6pPr>
            <a:lvl7pPr>
              <a:defRPr sz="780"/>
            </a:lvl7pPr>
            <a:lvl8pPr>
              <a:defRPr sz="780"/>
            </a:lvl8pPr>
            <a:lvl9pPr>
              <a:defRPr sz="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15813" y="942627"/>
            <a:ext cx="1805047" cy="4652507"/>
          </a:xfrm>
        </p:spPr>
        <p:txBody>
          <a:bodyPr anchor="t"/>
          <a:lstStyle>
            <a:lvl1pPr marL="0" indent="0">
              <a:buNone/>
              <a:defRPr sz="1248"/>
            </a:lvl1pPr>
            <a:lvl2pPr marL="178262" indent="0">
              <a:buNone/>
              <a:defRPr sz="1092"/>
            </a:lvl2pPr>
            <a:lvl3pPr marL="356525" indent="0">
              <a:buNone/>
              <a:defRPr sz="936"/>
            </a:lvl3pPr>
            <a:lvl4pPr marL="534787" indent="0">
              <a:buNone/>
              <a:defRPr sz="780"/>
            </a:lvl4pPr>
            <a:lvl5pPr marL="713049" indent="0">
              <a:buNone/>
              <a:defRPr sz="780"/>
            </a:lvl5pPr>
            <a:lvl6pPr marL="891311" indent="0">
              <a:buNone/>
              <a:defRPr sz="780"/>
            </a:lvl6pPr>
            <a:lvl7pPr marL="1069574" indent="0">
              <a:buNone/>
              <a:defRPr sz="780"/>
            </a:lvl7pPr>
            <a:lvl8pPr marL="1247836" indent="0">
              <a:buNone/>
              <a:defRPr sz="780"/>
            </a:lvl8pPr>
            <a:lvl9pPr marL="1426098" indent="0">
              <a:buNone/>
              <a:defRPr sz="78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5130" y="348560"/>
            <a:ext cx="3075265" cy="1265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130" y="1742796"/>
            <a:ext cx="3075265" cy="4153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5130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080" y="6067962"/>
            <a:ext cx="1203365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8152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56525" rtl="0" eaLnBrk="1" latinLnBrk="0" hangingPunct="1">
        <a:lnSpc>
          <a:spcPct val="90000"/>
        </a:lnSpc>
        <a:spcBef>
          <a:spcPct val="0"/>
        </a:spcBef>
        <a:buNone/>
        <a:defRPr sz="1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131" indent="-89131" algn="l" defTabSz="35652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6739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936" kern="1200">
          <a:solidFill>
            <a:schemeClr val="tx1"/>
          </a:solidFill>
          <a:latin typeface="+mn-lt"/>
          <a:ea typeface="+mn-ea"/>
          <a:cs typeface="+mn-cs"/>
        </a:defRPr>
      </a:lvl2pPr>
      <a:lvl3pPr marL="445656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623918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802180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98044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158705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336967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515229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1pPr>
      <a:lvl2pPr marL="178262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2pPr>
      <a:lvl3pPr marL="356525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3pPr>
      <a:lvl4pPr marL="534787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713049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891311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069574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247836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426098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05A4A4-9F7E-872B-77E6-243E09BC4F80}"/>
              </a:ext>
            </a:extLst>
          </p:cNvPr>
          <p:cNvSpPr/>
          <p:nvPr/>
        </p:nvSpPr>
        <p:spPr>
          <a:xfrm>
            <a:off x="0" y="0"/>
            <a:ext cx="3565524" cy="6546849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lose-up of a leather material&#10;&#10;AI-generated content may be incorrect.">
            <a:extLst>
              <a:ext uri="{FF2B5EF4-FFF2-40B4-BE49-F238E27FC236}">
                <a16:creationId xmlns:a16="http://schemas.microsoft.com/office/drawing/2014/main" id="{2BE31996-6E50-E164-33D8-1FEE0F3721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55390"/>
            <a:ext cx="3565525" cy="60814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E5ABF3-DA8C-038B-0991-5155320E6847}"/>
              </a:ext>
            </a:extLst>
          </p:cNvPr>
          <p:cNvSpPr txBox="1"/>
          <p:nvPr/>
        </p:nvSpPr>
        <p:spPr>
          <a:xfrm>
            <a:off x="57970" y="3936553"/>
            <a:ext cx="3219450" cy="1155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i-FI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</a:t>
            </a:r>
            <a:r>
              <a:rPr lang="zh-CN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公司名称</a:t>
            </a:r>
            <a:r>
              <a:rPr lang="fi-FI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]</a:t>
            </a:r>
          </a:p>
          <a:p>
            <a:pPr algn="r"/>
            <a:r>
              <a:rPr lang="zh-CN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展位</a:t>
            </a:r>
            <a:r>
              <a:rPr lang="en-GB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: </a:t>
            </a:r>
            <a:r>
              <a:rPr lang="en-GB" sz="20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xxxxx</a:t>
            </a:r>
            <a:endParaRPr lang="en-GB" sz="2000" b="1" dirty="0">
              <a:solidFill>
                <a:schemeClr val="tx1">
                  <a:lumMod val="50000"/>
                  <a:lumOff val="50000"/>
                </a:schemeClr>
              </a:solidFill>
              <a:latin typeface="Futura PT Bold" panose="020B0902020204020203" pitchFamily="34" charset="0"/>
            </a:endParaRPr>
          </a:p>
          <a:p>
            <a:pPr algn="r"/>
            <a:endParaRPr lang="en-US" sz="706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  <a:p>
            <a:pPr algn="r"/>
            <a:r>
              <a:rPr lang="zh-CN" altLang="en-US" b="1" dirty="0">
                <a:solidFill>
                  <a:srgbClr val="B0B91D"/>
                </a:solidFill>
                <a:latin typeface="Futura PT Book" panose="020B0502020204020303" pitchFamily="34" charset="0"/>
              </a:rPr>
              <a:t>买家登记</a:t>
            </a:r>
            <a:r>
              <a:rPr lang="en-US" altLang="zh-CN" b="1" dirty="0">
                <a:solidFill>
                  <a:srgbClr val="B0B91D"/>
                </a:solidFill>
                <a:latin typeface="Futura PT Book" panose="020B0502020204020303" pitchFamily="34" charset="0"/>
              </a:rPr>
              <a:t>: </a:t>
            </a:r>
            <a:r>
              <a:rPr lang="en-US" b="1" dirty="0">
                <a:solidFill>
                  <a:srgbClr val="B0B91D"/>
                </a:solidFill>
                <a:latin typeface="Futura PT Book" panose="020B0502020204020303" pitchFamily="34" charset="0"/>
              </a:rPr>
              <a:t>www.aplf.com</a:t>
            </a:r>
            <a:endParaRPr lang="en-GB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</p:txBody>
      </p:sp>
      <p:pic>
        <p:nvPicPr>
          <p:cNvPr id="6" name="Picture 5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CA120156-6CED-93D9-1A05-2C3527A111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894" y="5091613"/>
            <a:ext cx="1223526" cy="122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74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EF9663-2999-4DDF-879D-B53FC4936924}">
  <ds:schemaRefs>
    <ds:schemaRef ds:uri="141786b9-c4e5-4bfc-95ac-d6544a536d42"/>
    <ds:schemaRef ds:uri="1c8cae9a-ed1a-405b-8b10-305b8e924a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2AAA94-1CB4-4953-8091-F91E906672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86b9-c4e5-4bfc-95ac-d6544a536d42"/>
    <ds:schemaRef ds:uri="1c8cae9a-ed1a-405b-8b10-305b8e924a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16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Futura PT Bold</vt:lpstr>
      <vt:lpstr>Futura PT Book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4</cp:revision>
  <dcterms:created xsi:type="dcterms:W3CDTF">2021-10-06T05:12:24Z</dcterms:created>
  <dcterms:modified xsi:type="dcterms:W3CDTF">2025-05-06T07:06:34Z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57969209-987a-410d-ac15-d40f31778c48_Enabled">
    <vt:lpwstr>true</vt:lpwstr>
  </property>
  <property fmtid="{D5CDD505-2E9C-101B-9397-08002B2CF9AE}" pid="4" name="MSIP_Label_57969209-987a-410d-ac15-d40f31778c48_SetDate">
    <vt:lpwstr>2024-04-16T07:01:40Z</vt:lpwstr>
  </property>
  <property fmtid="{D5CDD505-2E9C-101B-9397-08002B2CF9AE}" pid="5" name="MSIP_Label_57969209-987a-410d-ac15-d40f31778c48_Method">
    <vt:lpwstr>Privileged</vt:lpwstr>
  </property>
  <property fmtid="{D5CDD505-2E9C-101B-9397-08002B2CF9AE}" pid="6" name="MSIP_Label_57969209-987a-410d-ac15-d40f31778c48_Name">
    <vt:lpwstr>57969209-987a-410d-ac15-d40f31778c48</vt:lpwstr>
  </property>
  <property fmtid="{D5CDD505-2E9C-101B-9397-08002B2CF9AE}" pid="7" name="MSIP_Label_57969209-987a-410d-ac15-d40f31778c48_SiteId">
    <vt:lpwstr>2567d566-604c-408a-8a60-55d0dc9d9d6b</vt:lpwstr>
  </property>
  <property fmtid="{D5CDD505-2E9C-101B-9397-08002B2CF9AE}" pid="8" name="MSIP_Label_57969209-987a-410d-ac15-d40f31778c48_ActionId">
    <vt:lpwstr>205ae07b-ebde-4b5a-b822-4bb80ea49d9b</vt:lpwstr>
  </property>
  <property fmtid="{D5CDD505-2E9C-101B-9397-08002B2CF9AE}" pid="9" name="MSIP_Label_57969209-987a-410d-ac15-d40f31778c48_ContentBits">
    <vt:lpwstr>0</vt:lpwstr>
  </property>
</Properties>
</file>