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</p:sldIdLst>
  <p:sldSz cx="11430000" cy="28797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FC4"/>
    <a:srgbClr val="AFB81D"/>
    <a:srgbClr val="7DD0DF"/>
    <a:srgbClr val="1C1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6972A-2186-4E87-B90D-D5217846880B}" v="2" dt="2025-05-06T07:03:10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14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g, Rose" userId="0b05fd4c-9245-490f-be0a-6d500809c570" providerId="ADAL" clId="{0E56972A-2186-4E87-B90D-D5217846880B}"/>
    <pc:docChg chg="undo custSel modSld">
      <pc:chgData name="Tong, Rose" userId="0b05fd4c-9245-490f-be0a-6d500809c570" providerId="ADAL" clId="{0E56972A-2186-4E87-B90D-D5217846880B}" dt="2025-05-06T07:04:28.929" v="26" actId="1038"/>
      <pc:docMkLst>
        <pc:docMk/>
      </pc:docMkLst>
      <pc:sldChg chg="addSp delSp modSp mod">
        <pc:chgData name="Tong, Rose" userId="0b05fd4c-9245-490f-be0a-6d500809c570" providerId="ADAL" clId="{0E56972A-2186-4E87-B90D-D5217846880B}" dt="2025-05-06T07:04:28.929" v="26" actId="1038"/>
        <pc:sldMkLst>
          <pc:docMk/>
          <pc:sldMk cId="4082126726" sldId="257"/>
        </pc:sldMkLst>
        <pc:spChg chg="mod ord">
          <ac:chgData name="Tong, Rose" userId="0b05fd4c-9245-490f-be0a-6d500809c570" providerId="ADAL" clId="{0E56972A-2186-4E87-B90D-D5217846880B}" dt="2025-05-06T07:04:28.929" v="26" actId="1038"/>
          <ac:spMkLst>
            <pc:docMk/>
            <pc:sldMk cId="4082126726" sldId="257"/>
            <ac:spMk id="6" creationId="{E9D449ED-E6DF-D6A2-902D-0794BDEE6624}"/>
          </ac:spMkLst>
        </pc:spChg>
        <pc:picChg chg="add mod">
          <ac:chgData name="Tong, Rose" userId="0b05fd4c-9245-490f-be0a-6d500809c570" providerId="ADAL" clId="{0E56972A-2186-4E87-B90D-D5217846880B}" dt="2025-05-06T06:51:27.763" v="4" actId="962"/>
          <ac:picMkLst>
            <pc:docMk/>
            <pc:sldMk cId="4082126726" sldId="257"/>
            <ac:picMk id="3" creationId="{8D7F310D-5A6A-27BB-3641-97BE6AC5EBE8}"/>
          </ac:picMkLst>
        </pc:picChg>
        <pc:picChg chg="add del">
          <ac:chgData name="Tong, Rose" userId="0b05fd4c-9245-490f-be0a-6d500809c570" providerId="ADAL" clId="{0E56972A-2186-4E87-B90D-D5217846880B}" dt="2025-05-06T07:03:22.665" v="20" actId="478"/>
          <ac:picMkLst>
            <pc:docMk/>
            <pc:sldMk cId="4082126726" sldId="257"/>
            <ac:picMk id="4" creationId="{2DF4A0EE-A432-4C1B-9B5A-9774EFF2363E}"/>
          </ac:picMkLst>
        </pc:picChg>
        <pc:picChg chg="del">
          <ac:chgData name="Tong, Rose" userId="0b05fd4c-9245-490f-be0a-6d500809c570" providerId="ADAL" clId="{0E56972A-2186-4E87-B90D-D5217846880B}" dt="2025-05-06T06:51:17.820" v="0" actId="478"/>
          <ac:picMkLst>
            <pc:docMk/>
            <pc:sldMk cId="4082126726" sldId="257"/>
            <ac:picMk id="5" creationId="{11CA2226-48DF-9860-6ABE-42EB47A990B1}"/>
          </ac:picMkLst>
        </pc:picChg>
        <pc:picChg chg="add mod">
          <ac:chgData name="Tong, Rose" userId="0b05fd4c-9245-490f-be0a-6d500809c570" providerId="ADAL" clId="{0E56972A-2186-4E87-B90D-D5217846880B}" dt="2025-05-06T07:03:27.088" v="21" actId="1076"/>
          <ac:picMkLst>
            <pc:docMk/>
            <pc:sldMk cId="4082126726" sldId="257"/>
            <ac:picMk id="8" creationId="{8C46B962-DBEA-9373-988A-2D8357C98D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471289"/>
            <a:ext cx="8572500" cy="1002571"/>
          </a:xfrm>
        </p:spPr>
        <p:txBody>
          <a:bodyPr anchor="b"/>
          <a:lstStyle>
            <a:lvl1pPr algn="ctr"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1512522"/>
            <a:ext cx="8572500" cy="695267"/>
          </a:xfrm>
        </p:spPr>
        <p:txBody>
          <a:bodyPr/>
          <a:lstStyle>
            <a:lvl1pPr marL="0" indent="0" algn="ctr">
              <a:buNone/>
              <a:defRPr sz="1008"/>
            </a:lvl1pPr>
            <a:lvl2pPr marL="191978" indent="0" algn="ctr">
              <a:buNone/>
              <a:defRPr sz="840"/>
            </a:lvl2pPr>
            <a:lvl3pPr marL="383957" indent="0" algn="ctr">
              <a:buNone/>
              <a:defRPr sz="756"/>
            </a:lvl3pPr>
            <a:lvl4pPr marL="575935" indent="0" algn="ctr">
              <a:buNone/>
              <a:defRPr sz="672"/>
            </a:lvl4pPr>
            <a:lvl5pPr marL="767913" indent="0" algn="ctr">
              <a:buNone/>
              <a:defRPr sz="672"/>
            </a:lvl5pPr>
            <a:lvl6pPr marL="959891" indent="0" algn="ctr">
              <a:buNone/>
              <a:defRPr sz="672"/>
            </a:lvl6pPr>
            <a:lvl7pPr marL="1151870" indent="0" algn="ctr">
              <a:buNone/>
              <a:defRPr sz="672"/>
            </a:lvl7pPr>
            <a:lvl8pPr marL="1343848" indent="0" algn="ctr">
              <a:buNone/>
              <a:defRPr sz="672"/>
            </a:lvl8pPr>
            <a:lvl9pPr marL="1535826" indent="0" algn="ctr">
              <a:buNone/>
              <a:defRPr sz="67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6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153319"/>
            <a:ext cx="2464594" cy="24404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53319"/>
            <a:ext cx="7250906" cy="24404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717932"/>
            <a:ext cx="9858375" cy="119788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1927150"/>
            <a:ext cx="9858375" cy="629940"/>
          </a:xfrm>
        </p:spPr>
        <p:txBody>
          <a:bodyPr/>
          <a:lstStyle>
            <a:lvl1pPr marL="0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1pPr>
            <a:lvl2pPr marL="191978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2pPr>
            <a:lvl3pPr marL="38395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575935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767913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959891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15187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343848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535826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766593"/>
            <a:ext cx="4857750" cy="1827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766593"/>
            <a:ext cx="4857750" cy="1827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153319"/>
            <a:ext cx="9858375" cy="5566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705933"/>
            <a:ext cx="4835425" cy="345967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1978" indent="0">
              <a:buNone/>
              <a:defRPr sz="840" b="1"/>
            </a:lvl2pPr>
            <a:lvl3pPr marL="383957" indent="0">
              <a:buNone/>
              <a:defRPr sz="756" b="1"/>
            </a:lvl3pPr>
            <a:lvl4pPr marL="575935" indent="0">
              <a:buNone/>
              <a:defRPr sz="672" b="1"/>
            </a:lvl4pPr>
            <a:lvl5pPr marL="767913" indent="0">
              <a:buNone/>
              <a:defRPr sz="672" b="1"/>
            </a:lvl5pPr>
            <a:lvl6pPr marL="959891" indent="0">
              <a:buNone/>
              <a:defRPr sz="672" b="1"/>
            </a:lvl6pPr>
            <a:lvl7pPr marL="1151870" indent="0">
              <a:buNone/>
              <a:defRPr sz="672" b="1"/>
            </a:lvl7pPr>
            <a:lvl8pPr marL="1343848" indent="0">
              <a:buNone/>
              <a:defRPr sz="672" b="1"/>
            </a:lvl8pPr>
            <a:lvl9pPr marL="1535826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1051899"/>
            <a:ext cx="4835425" cy="154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705933"/>
            <a:ext cx="4859239" cy="345967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1978" indent="0">
              <a:buNone/>
              <a:defRPr sz="840" b="1"/>
            </a:lvl2pPr>
            <a:lvl3pPr marL="383957" indent="0">
              <a:buNone/>
              <a:defRPr sz="756" b="1"/>
            </a:lvl3pPr>
            <a:lvl4pPr marL="575935" indent="0">
              <a:buNone/>
              <a:defRPr sz="672" b="1"/>
            </a:lvl4pPr>
            <a:lvl5pPr marL="767913" indent="0">
              <a:buNone/>
              <a:defRPr sz="672" b="1"/>
            </a:lvl5pPr>
            <a:lvl6pPr marL="959891" indent="0">
              <a:buNone/>
              <a:defRPr sz="672" b="1"/>
            </a:lvl6pPr>
            <a:lvl7pPr marL="1151870" indent="0">
              <a:buNone/>
              <a:defRPr sz="672" b="1"/>
            </a:lvl7pPr>
            <a:lvl8pPr marL="1343848" indent="0">
              <a:buNone/>
              <a:defRPr sz="672" b="1"/>
            </a:lvl8pPr>
            <a:lvl9pPr marL="1535826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1051899"/>
            <a:ext cx="4859239" cy="1547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191982"/>
            <a:ext cx="3686472" cy="67193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414627"/>
            <a:ext cx="5786438" cy="2046471"/>
          </a:xfrm>
        </p:spPr>
        <p:txBody>
          <a:bodyPr/>
          <a:lstStyle>
            <a:lvl1pPr>
              <a:defRPr sz="1344"/>
            </a:lvl1pPr>
            <a:lvl2pPr>
              <a:defRPr sz="1176"/>
            </a:lvl2pPr>
            <a:lvl3pPr>
              <a:defRPr sz="1008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863918"/>
            <a:ext cx="3686472" cy="1600514"/>
          </a:xfrm>
        </p:spPr>
        <p:txBody>
          <a:bodyPr/>
          <a:lstStyle>
            <a:lvl1pPr marL="0" indent="0">
              <a:buNone/>
              <a:defRPr sz="672"/>
            </a:lvl1pPr>
            <a:lvl2pPr marL="191978" indent="0">
              <a:buNone/>
              <a:defRPr sz="588"/>
            </a:lvl2pPr>
            <a:lvl3pPr marL="383957" indent="0">
              <a:buNone/>
              <a:defRPr sz="504"/>
            </a:lvl3pPr>
            <a:lvl4pPr marL="575935" indent="0">
              <a:buNone/>
              <a:defRPr sz="420"/>
            </a:lvl4pPr>
            <a:lvl5pPr marL="767913" indent="0">
              <a:buNone/>
              <a:defRPr sz="420"/>
            </a:lvl5pPr>
            <a:lvl6pPr marL="959891" indent="0">
              <a:buNone/>
              <a:defRPr sz="420"/>
            </a:lvl6pPr>
            <a:lvl7pPr marL="1151870" indent="0">
              <a:buNone/>
              <a:defRPr sz="420"/>
            </a:lvl7pPr>
            <a:lvl8pPr marL="1343848" indent="0">
              <a:buNone/>
              <a:defRPr sz="420"/>
            </a:lvl8pPr>
            <a:lvl9pPr marL="1535826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5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191982"/>
            <a:ext cx="3686472" cy="67193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414627"/>
            <a:ext cx="5786438" cy="2046471"/>
          </a:xfrm>
        </p:spPr>
        <p:txBody>
          <a:bodyPr anchor="t"/>
          <a:lstStyle>
            <a:lvl1pPr marL="0" indent="0">
              <a:buNone/>
              <a:defRPr sz="1344"/>
            </a:lvl1pPr>
            <a:lvl2pPr marL="191978" indent="0">
              <a:buNone/>
              <a:defRPr sz="1176"/>
            </a:lvl2pPr>
            <a:lvl3pPr marL="383957" indent="0">
              <a:buNone/>
              <a:defRPr sz="1008"/>
            </a:lvl3pPr>
            <a:lvl4pPr marL="575935" indent="0">
              <a:buNone/>
              <a:defRPr sz="840"/>
            </a:lvl4pPr>
            <a:lvl5pPr marL="767913" indent="0">
              <a:buNone/>
              <a:defRPr sz="840"/>
            </a:lvl5pPr>
            <a:lvl6pPr marL="959891" indent="0">
              <a:buNone/>
              <a:defRPr sz="840"/>
            </a:lvl6pPr>
            <a:lvl7pPr marL="1151870" indent="0">
              <a:buNone/>
              <a:defRPr sz="840"/>
            </a:lvl7pPr>
            <a:lvl8pPr marL="1343848" indent="0">
              <a:buNone/>
              <a:defRPr sz="840"/>
            </a:lvl8pPr>
            <a:lvl9pPr marL="1535826" indent="0">
              <a:buNone/>
              <a:defRPr sz="8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863918"/>
            <a:ext cx="3686472" cy="1600514"/>
          </a:xfrm>
        </p:spPr>
        <p:txBody>
          <a:bodyPr/>
          <a:lstStyle>
            <a:lvl1pPr marL="0" indent="0">
              <a:buNone/>
              <a:defRPr sz="672"/>
            </a:lvl1pPr>
            <a:lvl2pPr marL="191978" indent="0">
              <a:buNone/>
              <a:defRPr sz="588"/>
            </a:lvl2pPr>
            <a:lvl3pPr marL="383957" indent="0">
              <a:buNone/>
              <a:defRPr sz="504"/>
            </a:lvl3pPr>
            <a:lvl4pPr marL="575935" indent="0">
              <a:buNone/>
              <a:defRPr sz="420"/>
            </a:lvl4pPr>
            <a:lvl5pPr marL="767913" indent="0">
              <a:buNone/>
              <a:defRPr sz="420"/>
            </a:lvl5pPr>
            <a:lvl6pPr marL="959891" indent="0">
              <a:buNone/>
              <a:defRPr sz="420"/>
            </a:lvl6pPr>
            <a:lvl7pPr marL="1151870" indent="0">
              <a:buNone/>
              <a:defRPr sz="420"/>
            </a:lvl7pPr>
            <a:lvl8pPr marL="1343848" indent="0">
              <a:buNone/>
              <a:defRPr sz="420"/>
            </a:lvl8pPr>
            <a:lvl9pPr marL="1535826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7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153319"/>
            <a:ext cx="9858375" cy="5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766593"/>
            <a:ext cx="9858375" cy="1827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2669079"/>
            <a:ext cx="257175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5759-6BAE-425D-BC26-CB4F580ECCB5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2669079"/>
            <a:ext cx="3857625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2669079"/>
            <a:ext cx="2571750" cy="153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6C6A1-C3D2-42DA-A693-8A3375AB8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5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957" rtl="0" eaLnBrk="1" latinLnBrk="0" hangingPunct="1">
        <a:lnSpc>
          <a:spcPct val="90000"/>
        </a:lnSpc>
        <a:spcBef>
          <a:spcPct val="0"/>
        </a:spcBef>
        <a:buNone/>
        <a:defRPr sz="1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989" indent="-95989" algn="l" defTabSz="38395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1pPr>
      <a:lvl2pPr marL="287967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479946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71924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863902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1055881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247859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439837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631815" indent="-95989" algn="l" defTabSz="383957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1pPr>
      <a:lvl2pPr marL="191978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83957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3pPr>
      <a:lvl4pPr marL="575935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767913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959891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151870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343848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535826" algn="l" defTabSz="383957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8D7F310D-5A6A-27BB-3641-97BE6AC5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7786" cy="2879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449ED-E6DF-D6A2-902D-0794BDEE6624}"/>
              </a:ext>
            </a:extLst>
          </p:cNvPr>
          <p:cNvSpPr txBox="1"/>
          <p:nvPr/>
        </p:nvSpPr>
        <p:spPr>
          <a:xfrm>
            <a:off x="7428684" y="315580"/>
            <a:ext cx="3219450" cy="115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[</a:t>
            </a: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公司名称</a:t>
            </a:r>
            <a:r>
              <a:rPr lang="fi-FI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]</a:t>
            </a:r>
          </a:p>
          <a:p>
            <a:pPr algn="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展位</a:t>
            </a: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: </a:t>
            </a:r>
            <a:r>
              <a:rPr lang="en-GB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xxxxx</a:t>
            </a:r>
            <a:endParaRPr lang="en-GB" sz="2000" b="1" dirty="0">
              <a:solidFill>
                <a:schemeClr val="tx1">
                  <a:lumMod val="50000"/>
                  <a:lumOff val="50000"/>
                </a:schemeClr>
              </a:solidFill>
              <a:latin typeface="Futura PT Bold" panose="020B0902020204020203" pitchFamily="34" charset="0"/>
            </a:endParaRPr>
          </a:p>
          <a:p>
            <a:pPr algn="r"/>
            <a:endParaRPr lang="en-US" sz="706" b="1" dirty="0">
              <a:solidFill>
                <a:srgbClr val="B0B91D"/>
              </a:solidFill>
              <a:latin typeface="Futura PT Book" panose="020B0502020204020303" pitchFamily="34" charset="0"/>
            </a:endParaRPr>
          </a:p>
          <a:p>
            <a:pPr algn="r"/>
            <a:r>
              <a:rPr lang="zh-CN" altLang="en-US" b="1" dirty="0">
                <a:solidFill>
                  <a:srgbClr val="B0B91D"/>
                </a:solidFill>
                <a:latin typeface="Futura PT Book" panose="020B0502020204020303" pitchFamily="34" charset="0"/>
              </a:rPr>
              <a:t>买家登记</a:t>
            </a:r>
            <a:r>
              <a:rPr lang="en-US" altLang="zh-CN" b="1" dirty="0">
                <a:solidFill>
                  <a:srgbClr val="B0B91D"/>
                </a:solidFill>
                <a:latin typeface="Futura PT Book" panose="020B0502020204020303" pitchFamily="34" charset="0"/>
              </a:rPr>
              <a:t>: </a:t>
            </a:r>
            <a:r>
              <a:rPr lang="en-US" b="1" dirty="0">
                <a:solidFill>
                  <a:srgbClr val="B0B91D"/>
                </a:solidFill>
                <a:latin typeface="Futura PT Book" panose="020B0502020204020303" pitchFamily="34" charset="0"/>
              </a:rPr>
              <a:t>www.aplf.com</a:t>
            </a:r>
            <a:endParaRPr lang="en-GB" b="1" dirty="0">
              <a:solidFill>
                <a:srgbClr val="B0B91D"/>
              </a:solidFill>
              <a:latin typeface="Futura PT Book" panose="020B0502020204020303" pitchFamily="34" charset="0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C46B962-DBEA-9373-988A-2D8357C9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99" y="1501417"/>
            <a:ext cx="1223526" cy="12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6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BC40F2E2D7FF24FB264AD5FF850FE47" ma:contentTypeVersion="17" ma:contentTypeDescription="建立新的文件。" ma:contentTypeScope="" ma:versionID="2e850760aa15ee775fd24f69fe79ad5b">
  <xsd:schema xmlns:xsd="http://www.w3.org/2001/XMLSchema" xmlns:xs="http://www.w3.org/2001/XMLSchema" xmlns:p="http://schemas.microsoft.com/office/2006/metadata/properties" xmlns:ns2="141786b9-c4e5-4bfc-95ac-d6544a536d42" xmlns:ns3="1c8cae9a-ed1a-405b-8b10-305b8e924a00" targetNamespace="http://schemas.microsoft.com/office/2006/metadata/properties" ma:root="true" ma:fieldsID="8228f14f702caf666462ab69b45f949f" ns2:_="" ns3:_="">
    <xsd:import namespace="141786b9-c4e5-4bfc-95ac-d6544a536d42"/>
    <xsd:import namespace="1c8cae9a-ed1a-405b-8b10-305b8e924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86b9-c4e5-4bfc-95ac-d6544a536d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bad7b7-4afe-4a86-a420-4c2d86f18f9c}" ma:internalName="TaxCatchAll" ma:showField="CatchAllData" ma:web="141786b9-c4e5-4bfc-95ac-d6544a536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ae9a-ed1a-405b-8b10-305b8e924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影像標籤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786b9-c4e5-4bfc-95ac-d6544a536d42" xsi:nil="true"/>
    <lcf76f155ced4ddcb4097134ff3c332f xmlns="1c8cae9a-ed1a-405b-8b10-305b8e924a0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FCAC84-7DA2-42CC-B2D7-96C29DD0D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786b9-c4e5-4bfc-95ac-d6544a536d42"/>
    <ds:schemaRef ds:uri="1c8cae9a-ed1a-405b-8b10-305b8e924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397A6-7B8D-48E6-A3E9-BC42B2F11F29}">
  <ds:schemaRefs>
    <ds:schemaRef ds:uri="http://schemas.microsoft.com/office/2006/metadata/properties"/>
    <ds:schemaRef ds:uri="http://schemas.microsoft.com/office/infopath/2007/PartnerControls"/>
    <ds:schemaRef ds:uri="141786b9-c4e5-4bfc-95ac-d6544a536d42"/>
    <ds:schemaRef ds:uri="1c8cae9a-ed1a-405b-8b10-305b8e924a00"/>
  </ds:schemaRefs>
</ds:datastoreItem>
</file>

<file path=customXml/itemProps3.xml><?xml version="1.0" encoding="utf-8"?>
<ds:datastoreItem xmlns:ds="http://schemas.openxmlformats.org/officeDocument/2006/customXml" ds:itemID="{47A52897-ABD8-4AD4-8653-68A1F8C4DC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</TotalTime>
  <Words>15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Futura PT Bold</vt:lpstr>
      <vt:lpstr>Futura PT Book</vt:lpstr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Eddie</dc:creator>
  <cp:lastModifiedBy>Tong, Rose</cp:lastModifiedBy>
  <cp:revision>19</cp:revision>
  <dcterms:created xsi:type="dcterms:W3CDTF">2022-12-01T09:04:20Z</dcterms:created>
  <dcterms:modified xsi:type="dcterms:W3CDTF">2025-05-06T07:04:31Z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0x0101000BC40F2E2D7FF24FB264AD5FF850FE47</vt:lpwstr>
  </property>
  <property fmtid="{D5CDD505-2E9C-101B-9397-08002B2CF9AE}" pid="3" name="MediaServiceImageTags">
    <vt:lpwstr/>
  </property>
  <property fmtid="{D5CDD505-2E9C-101B-9397-08002B2CF9AE}" pid="4" name="MSIP_Label_57969209-987a-410d-ac15-d40f31778c48_Enabled">
    <vt:lpwstr>true</vt:lpwstr>
  </property>
  <property fmtid="{D5CDD505-2E9C-101B-9397-08002B2CF9AE}" pid="5" name="MSIP_Label_57969209-987a-410d-ac15-d40f31778c48_SetDate">
    <vt:lpwstr>2024-04-16T06:57:51Z</vt:lpwstr>
  </property>
  <property fmtid="{D5CDD505-2E9C-101B-9397-08002B2CF9AE}" pid="6" name="MSIP_Label_57969209-987a-410d-ac15-d40f31778c48_Method">
    <vt:lpwstr>Privileged</vt:lpwstr>
  </property>
  <property fmtid="{D5CDD505-2E9C-101B-9397-08002B2CF9AE}" pid="7" name="MSIP_Label_57969209-987a-410d-ac15-d40f31778c48_Name">
    <vt:lpwstr>57969209-987a-410d-ac15-d40f31778c48</vt:lpwstr>
  </property>
  <property fmtid="{D5CDD505-2E9C-101B-9397-08002B2CF9AE}" pid="8" name="MSIP_Label_57969209-987a-410d-ac15-d40f31778c48_SiteId">
    <vt:lpwstr>2567d566-604c-408a-8a60-55d0dc9d9d6b</vt:lpwstr>
  </property>
  <property fmtid="{D5CDD505-2E9C-101B-9397-08002B2CF9AE}" pid="9" name="MSIP_Label_57969209-987a-410d-ac15-d40f31778c48_ActionId">
    <vt:lpwstr>f2a82b21-62ae-4437-8912-28938050997f</vt:lpwstr>
  </property>
  <property fmtid="{D5CDD505-2E9C-101B-9397-08002B2CF9AE}" pid="10" name="MSIP_Label_57969209-987a-410d-ac15-d40f31778c48_ContentBits">
    <vt:lpwstr>0</vt:lpwstr>
  </property>
</Properties>
</file>