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</p:sldMasterIdLst>
  <p:notesMasterIdLst>
    <p:notesMasterId r:id="rId6"/>
  </p:notesMasterIdLst>
  <p:sldIdLst>
    <p:sldId id="278" r:id="rId5"/>
  </p:sldIdLst>
  <p:sldSz cx="3565525" cy="6546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B820"/>
    <a:srgbClr val="E30692"/>
    <a:srgbClr val="B0B91D"/>
    <a:srgbClr val="078DC2"/>
    <a:srgbClr val="6E3142"/>
    <a:srgbClr val="71525B"/>
    <a:srgbClr val="8E3E84"/>
    <a:srgbClr val="E7AA1F"/>
    <a:srgbClr val="EC5393"/>
    <a:srgbClr val="7727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38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9D3F35-C8CD-440E-8854-530CDF922407}" type="datetimeFigureOut">
              <a:rPr lang="en-GB" smtClean="0"/>
              <a:t>19/11/2024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89213" y="1143000"/>
            <a:ext cx="1679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C0A48-097F-4E42-AC47-6D4FAB363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681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1pPr>
    <a:lvl2pPr marL="24268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2pPr>
    <a:lvl3pPr marL="48536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3pPr>
    <a:lvl4pPr marL="728045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4pPr>
    <a:lvl5pPr marL="970727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5pPr>
    <a:lvl6pPr marL="1213409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6pPr>
    <a:lvl7pPr marL="1456091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7pPr>
    <a:lvl8pPr marL="1698772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8pPr>
    <a:lvl9pPr marL="1941454" algn="l" defTabSz="485364" rtl="0" eaLnBrk="1" latinLnBrk="0" hangingPunct="1">
      <a:defRPr sz="6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589213" y="1143000"/>
            <a:ext cx="167957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7C0A48-097F-4E42-AC47-6D4FAB36321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21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415" y="1071441"/>
            <a:ext cx="3030696" cy="2279274"/>
          </a:xfrm>
        </p:spPr>
        <p:txBody>
          <a:bodyPr anchor="b"/>
          <a:lstStyle>
            <a:lvl1pPr algn="ctr"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691" y="3438612"/>
            <a:ext cx="2674144" cy="1580639"/>
          </a:xfrm>
        </p:spPr>
        <p:txBody>
          <a:bodyPr/>
          <a:lstStyle>
            <a:lvl1pPr marL="0" indent="0" algn="ctr">
              <a:buNone/>
              <a:defRPr sz="936"/>
            </a:lvl1pPr>
            <a:lvl2pPr marL="178262" indent="0" algn="ctr">
              <a:buNone/>
              <a:defRPr sz="780"/>
            </a:lvl2pPr>
            <a:lvl3pPr marL="356525" indent="0" algn="ctr">
              <a:buNone/>
              <a:defRPr sz="702"/>
            </a:lvl3pPr>
            <a:lvl4pPr marL="534787" indent="0" algn="ctr">
              <a:buNone/>
              <a:defRPr sz="624"/>
            </a:lvl4pPr>
            <a:lvl5pPr marL="713049" indent="0" algn="ctr">
              <a:buNone/>
              <a:defRPr sz="624"/>
            </a:lvl5pPr>
            <a:lvl6pPr marL="891311" indent="0" algn="ctr">
              <a:buNone/>
              <a:defRPr sz="624"/>
            </a:lvl6pPr>
            <a:lvl7pPr marL="1069574" indent="0" algn="ctr">
              <a:buNone/>
              <a:defRPr sz="624"/>
            </a:lvl7pPr>
            <a:lvl8pPr marL="1247836" indent="0" algn="ctr">
              <a:buNone/>
              <a:defRPr sz="624"/>
            </a:lvl8pPr>
            <a:lvl9pPr marL="1426098" indent="0" algn="ctr">
              <a:buNone/>
              <a:defRPr sz="624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CC186-C519-4FF6-807B-8E93A46B2DCE}" type="datetime1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82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C72E0-6067-4439-85B0-77ED7CBB23DE}" type="datetime1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888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51579" y="348559"/>
            <a:ext cx="768816" cy="55481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5130" y="348559"/>
            <a:ext cx="2261880" cy="55481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B2F85-2761-4E2A-BB63-E75D0F8F13EA}" type="datetime1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669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1AE41-E491-4A8A-A4EB-9FD2DA42BC3C}" type="datetime1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73" y="1632168"/>
            <a:ext cx="3075265" cy="2723307"/>
          </a:xfrm>
        </p:spPr>
        <p:txBody>
          <a:bodyPr anchor="b"/>
          <a:lstStyle>
            <a:lvl1pPr>
              <a:defRPr sz="233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73" y="4381239"/>
            <a:ext cx="3075265" cy="1432123"/>
          </a:xfrm>
        </p:spPr>
        <p:txBody>
          <a:bodyPr/>
          <a:lstStyle>
            <a:lvl1pPr marL="0" indent="0">
              <a:buNone/>
              <a:defRPr sz="936">
                <a:solidFill>
                  <a:schemeClr val="tx1"/>
                </a:solidFill>
              </a:defRPr>
            </a:lvl1pPr>
            <a:lvl2pPr marL="178262" indent="0">
              <a:buNone/>
              <a:defRPr sz="780">
                <a:solidFill>
                  <a:schemeClr val="tx1">
                    <a:tint val="75000"/>
                  </a:schemeClr>
                </a:solidFill>
              </a:defRPr>
            </a:lvl2pPr>
            <a:lvl3pPr marL="356525" indent="0">
              <a:buNone/>
              <a:defRPr sz="702">
                <a:solidFill>
                  <a:schemeClr val="tx1">
                    <a:tint val="75000"/>
                  </a:schemeClr>
                </a:solidFill>
              </a:defRPr>
            </a:lvl3pPr>
            <a:lvl4pPr marL="534787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4pPr>
            <a:lvl5pPr marL="713049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5pPr>
            <a:lvl6pPr marL="891311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6pPr>
            <a:lvl7pPr marL="1069574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7pPr>
            <a:lvl8pPr marL="1247836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8pPr>
            <a:lvl9pPr marL="1426098" indent="0">
              <a:buNone/>
              <a:defRPr sz="62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1E4C1-D720-4BF3-9636-5B67695B6982}" type="datetime1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6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5130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5047" y="1742796"/>
            <a:ext cx="1515348" cy="41539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B5E21-C044-4BFB-862F-F924FCF6BAC6}" type="datetime1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63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348560"/>
            <a:ext cx="3075265" cy="126542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95" y="1604888"/>
            <a:ext cx="1508384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5595" y="2391419"/>
            <a:ext cx="1508384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5047" y="1604888"/>
            <a:ext cx="1515813" cy="786531"/>
          </a:xfrm>
        </p:spPr>
        <p:txBody>
          <a:bodyPr anchor="b"/>
          <a:lstStyle>
            <a:lvl1pPr marL="0" indent="0">
              <a:buNone/>
              <a:defRPr sz="936" b="1"/>
            </a:lvl1pPr>
            <a:lvl2pPr marL="178262" indent="0">
              <a:buNone/>
              <a:defRPr sz="780" b="1"/>
            </a:lvl2pPr>
            <a:lvl3pPr marL="356525" indent="0">
              <a:buNone/>
              <a:defRPr sz="702" b="1"/>
            </a:lvl3pPr>
            <a:lvl4pPr marL="534787" indent="0">
              <a:buNone/>
              <a:defRPr sz="624" b="1"/>
            </a:lvl4pPr>
            <a:lvl5pPr marL="713049" indent="0">
              <a:buNone/>
              <a:defRPr sz="624" b="1"/>
            </a:lvl5pPr>
            <a:lvl6pPr marL="891311" indent="0">
              <a:buNone/>
              <a:defRPr sz="624" b="1"/>
            </a:lvl6pPr>
            <a:lvl7pPr marL="1069574" indent="0">
              <a:buNone/>
              <a:defRPr sz="624" b="1"/>
            </a:lvl7pPr>
            <a:lvl8pPr marL="1247836" indent="0">
              <a:buNone/>
              <a:defRPr sz="624" b="1"/>
            </a:lvl8pPr>
            <a:lvl9pPr marL="1426098" indent="0">
              <a:buNone/>
              <a:defRPr sz="62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5047" y="2391419"/>
            <a:ext cx="1515813" cy="3517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11AE2-5DA5-432B-98C6-1712BCE04B07}" type="datetime1">
              <a:rPr lang="en-US" smtClean="0"/>
              <a:t>11/19/2024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92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5BAE2-E344-4E91-93D7-58FDF50611C8}" type="datetime1">
              <a:rPr lang="en-US" smtClean="0"/>
              <a:t>11/19/2024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142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4B015-5306-4023-B63F-30D221813879}" type="datetime1">
              <a:rPr lang="en-US" smtClean="0"/>
              <a:t>11/19/2024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595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5813" y="942627"/>
            <a:ext cx="1805047" cy="4652507"/>
          </a:xfrm>
        </p:spPr>
        <p:txBody>
          <a:bodyPr/>
          <a:lstStyle>
            <a:lvl1pPr>
              <a:defRPr sz="1248"/>
            </a:lvl1pPr>
            <a:lvl2pPr>
              <a:defRPr sz="1092"/>
            </a:lvl2pPr>
            <a:lvl3pPr>
              <a:defRPr sz="936"/>
            </a:lvl3pPr>
            <a:lvl4pPr>
              <a:defRPr sz="780"/>
            </a:lvl4pPr>
            <a:lvl5pPr>
              <a:defRPr sz="780"/>
            </a:lvl5pPr>
            <a:lvl6pPr>
              <a:defRPr sz="780"/>
            </a:lvl6pPr>
            <a:lvl7pPr>
              <a:defRPr sz="780"/>
            </a:lvl7pPr>
            <a:lvl8pPr>
              <a:defRPr sz="780"/>
            </a:lvl8pPr>
            <a:lvl9pPr>
              <a:defRPr sz="78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C62EA-F4E4-472D-A95C-D193A91E33FD}" type="datetime1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4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94" y="436457"/>
            <a:ext cx="1149975" cy="1527598"/>
          </a:xfrm>
        </p:spPr>
        <p:txBody>
          <a:bodyPr anchor="b"/>
          <a:lstStyle>
            <a:lvl1pPr>
              <a:defRPr sz="124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15813" y="942627"/>
            <a:ext cx="1805047" cy="4652507"/>
          </a:xfrm>
        </p:spPr>
        <p:txBody>
          <a:bodyPr anchor="t"/>
          <a:lstStyle>
            <a:lvl1pPr marL="0" indent="0">
              <a:buNone/>
              <a:defRPr sz="1248"/>
            </a:lvl1pPr>
            <a:lvl2pPr marL="178262" indent="0">
              <a:buNone/>
              <a:defRPr sz="1092"/>
            </a:lvl2pPr>
            <a:lvl3pPr marL="356525" indent="0">
              <a:buNone/>
              <a:defRPr sz="936"/>
            </a:lvl3pPr>
            <a:lvl4pPr marL="534787" indent="0">
              <a:buNone/>
              <a:defRPr sz="780"/>
            </a:lvl4pPr>
            <a:lvl5pPr marL="713049" indent="0">
              <a:buNone/>
              <a:defRPr sz="780"/>
            </a:lvl5pPr>
            <a:lvl6pPr marL="891311" indent="0">
              <a:buNone/>
              <a:defRPr sz="780"/>
            </a:lvl6pPr>
            <a:lvl7pPr marL="1069574" indent="0">
              <a:buNone/>
              <a:defRPr sz="780"/>
            </a:lvl7pPr>
            <a:lvl8pPr marL="1247836" indent="0">
              <a:buNone/>
              <a:defRPr sz="780"/>
            </a:lvl8pPr>
            <a:lvl9pPr marL="1426098" indent="0">
              <a:buNone/>
              <a:defRPr sz="78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5594" y="1964055"/>
            <a:ext cx="1149975" cy="3638655"/>
          </a:xfrm>
        </p:spPr>
        <p:txBody>
          <a:bodyPr/>
          <a:lstStyle>
            <a:lvl1pPr marL="0" indent="0">
              <a:buNone/>
              <a:defRPr sz="624"/>
            </a:lvl1pPr>
            <a:lvl2pPr marL="178262" indent="0">
              <a:buNone/>
              <a:defRPr sz="546"/>
            </a:lvl2pPr>
            <a:lvl3pPr marL="356525" indent="0">
              <a:buNone/>
              <a:defRPr sz="468"/>
            </a:lvl3pPr>
            <a:lvl4pPr marL="534787" indent="0">
              <a:buNone/>
              <a:defRPr sz="390"/>
            </a:lvl4pPr>
            <a:lvl5pPr marL="713049" indent="0">
              <a:buNone/>
              <a:defRPr sz="390"/>
            </a:lvl5pPr>
            <a:lvl6pPr marL="891311" indent="0">
              <a:buNone/>
              <a:defRPr sz="390"/>
            </a:lvl6pPr>
            <a:lvl7pPr marL="1069574" indent="0">
              <a:buNone/>
              <a:defRPr sz="390"/>
            </a:lvl7pPr>
            <a:lvl8pPr marL="1247836" indent="0">
              <a:buNone/>
              <a:defRPr sz="390"/>
            </a:lvl8pPr>
            <a:lvl9pPr marL="1426098" indent="0">
              <a:buNone/>
              <a:defRPr sz="3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C64A0-5A08-4EBF-8CA2-53587681776C}" type="datetime1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46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5130" y="348560"/>
            <a:ext cx="3075265" cy="1265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130" y="1742796"/>
            <a:ext cx="3075265" cy="41539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5130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BE22-AC6C-4125-ACFF-5C91727CAE47}" type="datetime1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080" y="6067962"/>
            <a:ext cx="1203365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18152" y="6067962"/>
            <a:ext cx="802243" cy="34855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027EB-855A-4A4F-BA75-B8D8CCF86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56525" rtl="0" eaLnBrk="1" latinLnBrk="0" hangingPunct="1">
        <a:lnSpc>
          <a:spcPct val="90000"/>
        </a:lnSpc>
        <a:spcBef>
          <a:spcPct val="0"/>
        </a:spcBef>
        <a:buNone/>
        <a:defRPr sz="1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9131" indent="-89131" algn="l" defTabSz="356525" rtl="0" eaLnBrk="1" latinLnBrk="0" hangingPunct="1">
        <a:lnSpc>
          <a:spcPct val="90000"/>
        </a:lnSpc>
        <a:spcBef>
          <a:spcPts val="390"/>
        </a:spcBef>
        <a:buFont typeface="Arial" panose="020B0604020202020204" pitchFamily="34" charset="0"/>
        <a:buChar char="•"/>
        <a:defRPr sz="1092" kern="1200">
          <a:solidFill>
            <a:schemeClr val="tx1"/>
          </a:solidFill>
          <a:latin typeface="+mn-lt"/>
          <a:ea typeface="+mn-ea"/>
          <a:cs typeface="+mn-cs"/>
        </a:defRPr>
      </a:lvl1pPr>
      <a:lvl2pPr marL="26739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936" kern="1200">
          <a:solidFill>
            <a:schemeClr val="tx1"/>
          </a:solidFill>
          <a:latin typeface="+mn-lt"/>
          <a:ea typeface="+mn-ea"/>
          <a:cs typeface="+mn-cs"/>
        </a:defRPr>
      </a:lvl2pPr>
      <a:lvl3pPr marL="445656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80" kern="1200">
          <a:solidFill>
            <a:schemeClr val="tx1"/>
          </a:solidFill>
          <a:latin typeface="+mn-lt"/>
          <a:ea typeface="+mn-ea"/>
          <a:cs typeface="+mn-cs"/>
        </a:defRPr>
      </a:lvl3pPr>
      <a:lvl4pPr marL="623918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802180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980443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158705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336967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515229" indent="-89131" algn="l" defTabSz="356525" rtl="0" eaLnBrk="1" latinLnBrk="0" hangingPunct="1">
        <a:lnSpc>
          <a:spcPct val="90000"/>
        </a:lnSpc>
        <a:spcBef>
          <a:spcPts val="195"/>
        </a:spcBef>
        <a:buFont typeface="Arial" panose="020B0604020202020204" pitchFamily="34" charset="0"/>
        <a:buChar char="•"/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1pPr>
      <a:lvl2pPr marL="178262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2pPr>
      <a:lvl3pPr marL="356525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3pPr>
      <a:lvl4pPr marL="534787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4pPr>
      <a:lvl5pPr marL="713049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5pPr>
      <a:lvl6pPr marL="891311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6pPr>
      <a:lvl7pPr marL="1069574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7pPr>
      <a:lvl8pPr marL="1247836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8pPr>
      <a:lvl9pPr marL="1426098" algn="l" defTabSz="356525" rtl="0" eaLnBrk="1" latinLnBrk="0" hangingPunct="1">
        <a:defRPr sz="7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E05A4A4-9F7E-872B-77E6-243E09BC4F80}"/>
              </a:ext>
            </a:extLst>
          </p:cNvPr>
          <p:cNvSpPr/>
          <p:nvPr/>
        </p:nvSpPr>
        <p:spPr>
          <a:xfrm>
            <a:off x="0" y="0"/>
            <a:ext cx="3565524" cy="6546849"/>
          </a:xfrm>
          <a:prstGeom prst="rect">
            <a:avLst/>
          </a:prstGeom>
          <a:noFill/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20E607E-46B4-74F1-1CEA-969203DEF09F}"/>
              </a:ext>
            </a:extLst>
          </p:cNvPr>
          <p:cNvSpPr txBox="1"/>
          <p:nvPr/>
        </p:nvSpPr>
        <p:spPr>
          <a:xfrm>
            <a:off x="-186031" y="3478718"/>
            <a:ext cx="344294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Futura PT Bold" panose="020B0902020204020203" pitchFamily="34" charset="0"/>
              </a:rPr>
              <a:t>[Company Name]</a:t>
            </a:r>
            <a:endParaRPr lang="en-US" sz="2000" b="0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Futura PT Bold" panose="020B0902020204020203" pitchFamily="34" charset="0"/>
            </a:endParaRPr>
          </a:p>
          <a:p>
            <a:pPr algn="r"/>
            <a:r>
              <a:rPr lang="en-GB" sz="2000" b="1" i="0" dirty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Booth: </a:t>
            </a:r>
            <a:r>
              <a:rPr lang="en-GB" sz="2000" b="1" i="0" dirty="0" err="1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Open Sans" panose="020B0606030504020204" pitchFamily="34" charset="0"/>
              </a:rPr>
              <a:t>xxxx</a:t>
            </a:r>
            <a:endParaRPr lang="en-GB" sz="2000" b="1" i="0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Open Sans" panose="020B0606030504020204" pitchFamily="34" charset="0"/>
            </a:endParaRPr>
          </a:p>
          <a:p>
            <a:pPr algn="r"/>
            <a:r>
              <a:rPr lang="en-US" b="1" dirty="0">
                <a:solidFill>
                  <a:srgbClr val="ACB820"/>
                </a:solidFill>
                <a:latin typeface="Futura PT Book" panose="020B0502020204020303" pitchFamily="34" charset="0"/>
              </a:rPr>
              <a:t>Register at www.aplf.com</a:t>
            </a:r>
            <a:endParaRPr lang="en-GB" b="1" dirty="0">
              <a:solidFill>
                <a:srgbClr val="ACB820"/>
              </a:solidFill>
              <a:latin typeface="Futura PT Book" panose="020B0502020204020303" pitchFamily="34" charset="0"/>
            </a:endParaRPr>
          </a:p>
        </p:txBody>
      </p:sp>
      <p:pic>
        <p:nvPicPr>
          <p:cNvPr id="13" name="Picture 12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6AB747D6-31D6-EB50-D877-DF9806A49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938" y="4683482"/>
            <a:ext cx="867599" cy="8675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8B7BB8-56FC-C0F4-9DE9-F74B681FF2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6213"/>
            <a:ext cx="3565525" cy="306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744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0BC40F2E2D7FF24FB264AD5FF850FE47" ma:contentTypeVersion="17" ma:contentTypeDescription="建立新的文件。" ma:contentTypeScope="" ma:versionID="2e850760aa15ee775fd24f69fe79ad5b">
  <xsd:schema xmlns:xsd="http://www.w3.org/2001/XMLSchema" xmlns:xs="http://www.w3.org/2001/XMLSchema" xmlns:p="http://schemas.microsoft.com/office/2006/metadata/properties" xmlns:ns2="141786b9-c4e5-4bfc-95ac-d6544a536d42" xmlns:ns3="1c8cae9a-ed1a-405b-8b10-305b8e924a00" targetNamespace="http://schemas.microsoft.com/office/2006/metadata/properties" ma:root="true" ma:fieldsID="8228f14f702caf666462ab69b45f949f" ns2:_="" ns3:_="">
    <xsd:import namespace="141786b9-c4e5-4bfc-95ac-d6544a536d42"/>
    <xsd:import namespace="1c8cae9a-ed1a-405b-8b10-305b8e924a0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1786b9-c4e5-4bfc-95ac-d6544a536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用對象: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用詳細資料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ebad7b7-4afe-4a86-a420-4c2d86f18f9c}" ma:internalName="TaxCatchAll" ma:showField="CatchAllData" ma:web="141786b9-c4e5-4bfc-95ac-d6544a536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8cae9a-ed1a-405b-8b10-305b8e924a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影像標籤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41786b9-c4e5-4bfc-95ac-d6544a536d42" xsi:nil="true"/>
    <lcf76f155ced4ddcb4097134ff3c332f xmlns="1c8cae9a-ed1a-405b-8b10-305b8e924a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2AAA94-1CB4-4953-8091-F91E9066725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41786b9-c4e5-4bfc-95ac-d6544a536d42"/>
    <ds:schemaRef ds:uri="1c8cae9a-ed1a-405b-8b10-305b8e924a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393748-5B6E-4ECF-AF0D-BF61DF10FA3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EF9663-2999-4DDF-879D-B53FC4936924}">
  <ds:schemaRefs>
    <ds:schemaRef ds:uri="141786b9-c4e5-4bfc-95ac-d6544a536d42"/>
    <ds:schemaRef ds:uri="1c8cae9a-ed1a-405b-8b10-305b8e924a0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15</Words>
  <Application>Microsoft Office PowerPoint</Application>
  <PresentationFormat>Custom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Futura PT Bold</vt:lpstr>
      <vt:lpstr>Futura PT Book</vt:lpstr>
      <vt:lpstr>Arial</vt:lpstr>
      <vt:lpstr>Calibri</vt:lpstr>
      <vt:lpstr>Calibri Light</vt:lpstr>
      <vt:lpstr>Open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Kwok, Chion</dc:creator>
  <cp:lastModifiedBy>Tong, Rose</cp:lastModifiedBy>
  <cp:revision>3</cp:revision>
  <dcterms:created xsi:type="dcterms:W3CDTF">2021-10-06T05:12:24Z</dcterms:created>
  <dcterms:modified xsi:type="dcterms:W3CDTF">2024-11-19T02:15:45Z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0x0101000BC40F2E2D7FF24FB264AD5FF850FE47</vt:lpwstr>
  </property>
  <property fmtid="{D5CDD505-2E9C-101B-9397-08002B2CF9AE}" pid="3" name="MSIP_Label_57969209-987a-410d-ac15-d40f31778c48_Enabled">
    <vt:lpwstr>true</vt:lpwstr>
  </property>
  <property fmtid="{D5CDD505-2E9C-101B-9397-08002B2CF9AE}" pid="4" name="MSIP_Label_57969209-987a-410d-ac15-d40f31778c48_SetDate">
    <vt:lpwstr>2024-04-16T07:01:40Z</vt:lpwstr>
  </property>
  <property fmtid="{D5CDD505-2E9C-101B-9397-08002B2CF9AE}" pid="5" name="MSIP_Label_57969209-987a-410d-ac15-d40f31778c48_Method">
    <vt:lpwstr>Privileged</vt:lpwstr>
  </property>
  <property fmtid="{D5CDD505-2E9C-101B-9397-08002B2CF9AE}" pid="6" name="MSIP_Label_57969209-987a-410d-ac15-d40f31778c48_Name">
    <vt:lpwstr>57969209-987a-410d-ac15-d40f31778c48</vt:lpwstr>
  </property>
  <property fmtid="{D5CDD505-2E9C-101B-9397-08002B2CF9AE}" pid="7" name="MSIP_Label_57969209-987a-410d-ac15-d40f31778c48_SiteId">
    <vt:lpwstr>2567d566-604c-408a-8a60-55d0dc9d9d6b</vt:lpwstr>
  </property>
  <property fmtid="{D5CDD505-2E9C-101B-9397-08002B2CF9AE}" pid="8" name="MSIP_Label_57969209-987a-410d-ac15-d40f31778c48_ActionId">
    <vt:lpwstr>205ae07b-ebde-4b5a-b822-4bb80ea49d9b</vt:lpwstr>
  </property>
  <property fmtid="{D5CDD505-2E9C-101B-9397-08002B2CF9AE}" pid="9" name="MSIP_Label_57969209-987a-410d-ac15-d40f31778c48_ContentBits">
    <vt:lpwstr>0</vt:lpwstr>
  </property>
</Properties>
</file>