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1" r:id="rId5"/>
  </p:sldIdLst>
  <p:sldSz cx="6537325" cy="6537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C4"/>
    <a:srgbClr val="AFB81D"/>
    <a:srgbClr val="EC5393"/>
    <a:srgbClr val="6E3142"/>
    <a:srgbClr val="71525B"/>
    <a:srgbClr val="8E3E84"/>
    <a:srgbClr val="E7AA1F"/>
    <a:srgbClr val="77276E"/>
    <a:srgbClr val="B0B91B"/>
    <a:srgbClr val="005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14EEDA-F023-4EE1-88EE-D3AAC0A8410E}" v="10" dt="2024-04-16T08:02:54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5250" autoAdjust="0"/>
  </p:normalViewPr>
  <p:slideViewPr>
    <p:cSldViewPr snapToGrid="0">
      <p:cViewPr varScale="1">
        <p:scale>
          <a:sx n="107" d="100"/>
          <a:sy n="107" d="100"/>
        </p:scale>
        <p:origin x="14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1pPr>
    <a:lvl2pPr marL="313776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2pPr>
    <a:lvl3pPr marL="627553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3pPr>
    <a:lvl4pPr marL="941329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4pPr>
    <a:lvl5pPr marL="125510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5pPr>
    <a:lvl6pPr marL="1568882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6pPr>
    <a:lvl7pPr marL="1882658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7pPr>
    <a:lvl8pPr marL="219643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8pPr>
    <a:lvl9pPr marL="2510211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35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300" y="1069882"/>
            <a:ext cx="5556726" cy="2275958"/>
          </a:xfrm>
        </p:spPr>
        <p:txBody>
          <a:bodyPr anchor="b"/>
          <a:lstStyle>
            <a:lvl1pPr algn="ctr"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166" y="3433609"/>
            <a:ext cx="4902994" cy="1578340"/>
          </a:xfrm>
        </p:spPr>
        <p:txBody>
          <a:bodyPr/>
          <a:lstStyle>
            <a:lvl1pPr marL="0" indent="0" algn="ctr">
              <a:buNone/>
              <a:defRPr sz="1716"/>
            </a:lvl1pPr>
            <a:lvl2pPr marL="326852" indent="0" algn="ctr">
              <a:buNone/>
              <a:defRPr sz="1430"/>
            </a:lvl2pPr>
            <a:lvl3pPr marL="653705" indent="0" algn="ctr">
              <a:buNone/>
              <a:defRPr sz="1287"/>
            </a:lvl3pPr>
            <a:lvl4pPr marL="980557" indent="0" algn="ctr">
              <a:buNone/>
              <a:defRPr sz="1144"/>
            </a:lvl4pPr>
            <a:lvl5pPr marL="1307409" indent="0" algn="ctr">
              <a:buNone/>
              <a:defRPr sz="1144"/>
            </a:lvl5pPr>
            <a:lvl6pPr marL="1634261" indent="0" algn="ctr">
              <a:buNone/>
              <a:defRPr sz="1144"/>
            </a:lvl6pPr>
            <a:lvl7pPr marL="1961114" indent="0" algn="ctr">
              <a:buNone/>
              <a:defRPr sz="1144"/>
            </a:lvl7pPr>
            <a:lvl8pPr marL="2287966" indent="0" algn="ctr">
              <a:buNone/>
              <a:defRPr sz="1144"/>
            </a:lvl8pPr>
            <a:lvl9pPr marL="2614818" indent="0" algn="ctr">
              <a:buNone/>
              <a:defRPr sz="11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4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8273" y="348052"/>
            <a:ext cx="1409611" cy="55400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9441" y="348052"/>
            <a:ext cx="4147116" cy="55400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1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8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37" y="1629793"/>
            <a:ext cx="5638443" cy="2719345"/>
          </a:xfrm>
        </p:spPr>
        <p:txBody>
          <a:bodyPr anchor="b"/>
          <a:lstStyle>
            <a:lvl1pPr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037" y="4374865"/>
            <a:ext cx="5638443" cy="1430039"/>
          </a:xfrm>
        </p:spPr>
        <p:txBody>
          <a:bodyPr/>
          <a:lstStyle>
            <a:lvl1pPr marL="0" indent="0">
              <a:buNone/>
              <a:defRPr sz="1716">
                <a:solidFill>
                  <a:schemeClr val="tx1"/>
                </a:solidFill>
              </a:defRPr>
            </a:lvl1pPr>
            <a:lvl2pPr marL="326852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2pPr>
            <a:lvl3pPr marL="653705" indent="0">
              <a:buNone/>
              <a:defRPr sz="1287">
                <a:solidFill>
                  <a:schemeClr val="tx1">
                    <a:tint val="75000"/>
                  </a:schemeClr>
                </a:solidFill>
              </a:defRPr>
            </a:lvl3pPr>
            <a:lvl4pPr marL="980557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4pPr>
            <a:lvl5pPr marL="1307409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5pPr>
            <a:lvl6pPr marL="1634261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6pPr>
            <a:lvl7pPr marL="1961114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7pPr>
            <a:lvl8pPr marL="2287966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8pPr>
            <a:lvl9pPr marL="2614818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944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952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0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2" y="348053"/>
            <a:ext cx="5638443" cy="12635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294" y="1602553"/>
            <a:ext cx="2765594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294" y="2387940"/>
            <a:ext cx="2765594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9521" y="1602553"/>
            <a:ext cx="2779215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09521" y="2387940"/>
            <a:ext cx="2779215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1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1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5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214" y="941255"/>
            <a:ext cx="3309521" cy="4645738"/>
          </a:xfrm>
        </p:spPr>
        <p:txBody>
          <a:bodyPr/>
          <a:lstStyle>
            <a:lvl1pPr>
              <a:defRPr sz="2288"/>
            </a:lvl1pPr>
            <a:lvl2pPr>
              <a:defRPr sz="2002"/>
            </a:lvl2pPr>
            <a:lvl3pPr>
              <a:defRPr sz="1716"/>
            </a:lvl3pPr>
            <a:lvl4pPr>
              <a:defRPr sz="1430"/>
            </a:lvl4pPr>
            <a:lvl5pPr>
              <a:defRPr sz="1430"/>
            </a:lvl5pPr>
            <a:lvl6pPr>
              <a:defRPr sz="1430"/>
            </a:lvl6pPr>
            <a:lvl7pPr>
              <a:defRPr sz="1430"/>
            </a:lvl7pPr>
            <a:lvl8pPr>
              <a:defRPr sz="1430"/>
            </a:lvl8pPr>
            <a:lvl9pPr>
              <a:defRPr sz="14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5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79214" y="941255"/>
            <a:ext cx="3309521" cy="4645738"/>
          </a:xfrm>
        </p:spPr>
        <p:txBody>
          <a:bodyPr anchor="t"/>
          <a:lstStyle>
            <a:lvl1pPr marL="0" indent="0">
              <a:buNone/>
              <a:defRPr sz="2288"/>
            </a:lvl1pPr>
            <a:lvl2pPr marL="326852" indent="0">
              <a:buNone/>
              <a:defRPr sz="2002"/>
            </a:lvl2pPr>
            <a:lvl3pPr marL="653705" indent="0">
              <a:buNone/>
              <a:defRPr sz="1716"/>
            </a:lvl3pPr>
            <a:lvl4pPr marL="980557" indent="0">
              <a:buNone/>
              <a:defRPr sz="1430"/>
            </a:lvl4pPr>
            <a:lvl5pPr marL="1307409" indent="0">
              <a:buNone/>
              <a:defRPr sz="1430"/>
            </a:lvl5pPr>
            <a:lvl6pPr marL="1634261" indent="0">
              <a:buNone/>
              <a:defRPr sz="1430"/>
            </a:lvl6pPr>
            <a:lvl7pPr marL="1961114" indent="0">
              <a:buNone/>
              <a:defRPr sz="1430"/>
            </a:lvl7pPr>
            <a:lvl8pPr marL="2287966" indent="0">
              <a:buNone/>
              <a:defRPr sz="1430"/>
            </a:lvl8pPr>
            <a:lvl9pPr marL="2614818" indent="0">
              <a:buNone/>
              <a:defRPr sz="14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441" y="348053"/>
            <a:ext cx="5638443" cy="1263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441" y="1740260"/>
            <a:ext cx="5638443" cy="4147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441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65489" y="6059133"/>
            <a:ext cx="2206347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16986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7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53705" rtl="0" eaLnBrk="1" latinLnBrk="0" hangingPunct="1">
        <a:lnSpc>
          <a:spcPct val="90000"/>
        </a:lnSpc>
        <a:spcBef>
          <a:spcPct val="0"/>
        </a:spcBef>
        <a:buNone/>
        <a:defRPr sz="31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426" indent="-163426" algn="l" defTabSz="653705" rtl="0" eaLnBrk="1" latinLnBrk="0" hangingPunct="1">
        <a:lnSpc>
          <a:spcPct val="90000"/>
        </a:lnSpc>
        <a:spcBef>
          <a:spcPts val="715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1pPr>
      <a:lvl2pPr marL="49027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716" kern="1200">
          <a:solidFill>
            <a:schemeClr val="tx1"/>
          </a:solidFill>
          <a:latin typeface="+mn-lt"/>
          <a:ea typeface="+mn-ea"/>
          <a:cs typeface="+mn-cs"/>
        </a:defRPr>
      </a:lvl2pPr>
      <a:lvl3pPr marL="817131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430" kern="1200">
          <a:solidFill>
            <a:schemeClr val="tx1"/>
          </a:solidFill>
          <a:latin typeface="+mn-lt"/>
          <a:ea typeface="+mn-ea"/>
          <a:cs typeface="+mn-cs"/>
        </a:defRPr>
      </a:lvl3pPr>
      <a:lvl4pPr marL="1143983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470835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79768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2124540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451392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778244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1pPr>
      <a:lvl2pPr marL="326852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2pPr>
      <a:lvl3pPr marL="653705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3pPr>
      <a:lvl4pPr marL="980557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307409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634261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1961114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287966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614818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EAE1C-59A3-4C2A-89CE-787938041BC6}"/>
              </a:ext>
            </a:extLst>
          </p:cNvPr>
          <p:cNvSpPr txBox="1"/>
          <p:nvPr/>
        </p:nvSpPr>
        <p:spPr>
          <a:xfrm>
            <a:off x="523555" y="3677247"/>
            <a:ext cx="3991056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4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r>
              <a:rPr lang="en-GB" sz="24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Booth: </a:t>
            </a:r>
            <a:r>
              <a:rPr lang="en-GB" sz="24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4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endParaRPr lang="en-GB" sz="24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r>
              <a:rPr lang="en-US" sz="2200" b="1" dirty="0">
                <a:solidFill>
                  <a:srgbClr val="008FC4"/>
                </a:solidFill>
                <a:latin typeface="Futura PT Book" panose="020B0502020204020303" pitchFamily="34" charset="0"/>
              </a:rPr>
              <a:t>Register at www.aplf.com</a:t>
            </a:r>
            <a:endParaRPr lang="en-GB" sz="2200" b="1" dirty="0">
              <a:solidFill>
                <a:srgbClr val="008FC4"/>
              </a:solidFill>
              <a:latin typeface="Futura PT Book" panose="020B05020202040203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054D140-6346-59D3-907A-4A0D9242B0E9}"/>
              </a:ext>
            </a:extLst>
          </p:cNvPr>
          <p:cNvSpPr/>
          <p:nvPr/>
        </p:nvSpPr>
        <p:spPr>
          <a:xfrm>
            <a:off x="0" y="0"/>
            <a:ext cx="6537324" cy="6537325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A2615219-C657-0067-6C06-D4D4CF6D3E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645" y="4839323"/>
            <a:ext cx="1128125" cy="1128125"/>
          </a:xfrm>
          <a:prstGeom prst="rect">
            <a:avLst/>
          </a:prstGeom>
        </p:spPr>
      </p:pic>
      <p:pic>
        <p:nvPicPr>
          <p:cNvPr id="8" name="Picture 7" descr="A blue and purple pipe with a chain and a white background&#10;&#10;Description automatically generated">
            <a:extLst>
              <a:ext uri="{FF2B5EF4-FFF2-40B4-BE49-F238E27FC236}">
                <a16:creationId xmlns:a16="http://schemas.microsoft.com/office/drawing/2014/main" id="{776A4E33-9DFC-5BFE-4465-F2EB05A9ED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537324" cy="286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34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9" ma:contentTypeDescription="建立新的文件。" ma:contentTypeScope="" ma:versionID="09a6732abafb438f25c98ddb1c839aec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2d13d6a7660a33bcf9aa683144321f79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odifiedDatean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odifiedDateandTime" ma:index="26" nillable="true" ma:displayName="Modified Date and Time" ma:format="DateTime" ma:internalName="ModifiedDateandTim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  <ModifiedDateandTime xmlns="1c8cae9a-ed1a-405b-8b10-305b8e924a00" xsi:nil="true"/>
  </documentManagement>
</p:properties>
</file>

<file path=customXml/itemProps1.xml><?xml version="1.0" encoding="utf-8"?>
<ds:datastoreItem xmlns:ds="http://schemas.openxmlformats.org/officeDocument/2006/customXml" ds:itemID="{84FAFEF0-25D4-4A2D-8D76-57C38FFF60A0}"/>
</file>

<file path=customXml/itemProps2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EF9663-2999-4DDF-879D-B53FC493692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41786b9-c4e5-4bfc-95ac-d6544a536d42"/>
    <ds:schemaRef ds:uri="1c8cae9a-ed1a-405b-8b10-305b8e924a0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19408</TotalTime>
  <Words>15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Futura PT Bold</vt:lpstr>
      <vt:lpstr>Futura PT Book</vt:lpstr>
      <vt:lpstr>Arial</vt:lpstr>
      <vt:lpstr>Calibri</vt:lpstr>
      <vt:lpstr>Calibri Light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50</cp:revision>
  <dcterms:created xsi:type="dcterms:W3CDTF">2021-10-06T05:12:24Z</dcterms:created>
  <dcterms:modified xsi:type="dcterms:W3CDTF">2024-04-16T08:06:13Z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57969209-987a-410d-ac15-d40f31778c48_Enabled">
    <vt:lpwstr>true</vt:lpwstr>
  </property>
  <property fmtid="{D5CDD505-2E9C-101B-9397-08002B2CF9AE}" pid="4" name="MSIP_Label_57969209-987a-410d-ac15-d40f31778c48_SetDate">
    <vt:lpwstr>2024-04-16T07:10:36Z</vt:lpwstr>
  </property>
  <property fmtid="{D5CDD505-2E9C-101B-9397-08002B2CF9AE}" pid="5" name="MSIP_Label_57969209-987a-410d-ac15-d40f31778c48_Method">
    <vt:lpwstr>Privileged</vt:lpwstr>
  </property>
  <property fmtid="{D5CDD505-2E9C-101B-9397-08002B2CF9AE}" pid="6" name="MSIP_Label_57969209-987a-410d-ac15-d40f31778c48_Name">
    <vt:lpwstr>57969209-987a-410d-ac15-d40f31778c48</vt:lpwstr>
  </property>
  <property fmtid="{D5CDD505-2E9C-101B-9397-08002B2CF9AE}" pid="7" name="MSIP_Label_57969209-987a-410d-ac15-d40f31778c48_SiteId">
    <vt:lpwstr>2567d566-604c-408a-8a60-55d0dc9d9d6b</vt:lpwstr>
  </property>
  <property fmtid="{D5CDD505-2E9C-101B-9397-08002B2CF9AE}" pid="8" name="MSIP_Label_57969209-987a-410d-ac15-d40f31778c48_ActionId">
    <vt:lpwstr>dfb7d1b6-7f79-483e-8b4f-df4cf914cb2d</vt:lpwstr>
  </property>
  <property fmtid="{D5CDD505-2E9C-101B-9397-08002B2CF9AE}" pid="9" name="MSIP_Label_57969209-987a-410d-ac15-d40f31778c48_ContentBits">
    <vt:lpwstr>0</vt:lpwstr>
  </property>
</Properties>
</file>