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6"/>
  </p:notesMasterIdLst>
  <p:sldIdLst>
    <p:sldId id="271" r:id="rId5"/>
  </p:sldIdLst>
  <p:sldSz cx="6537325" cy="65373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007E"/>
    <a:srgbClr val="008FC4"/>
    <a:srgbClr val="AFB81D"/>
    <a:srgbClr val="EC5393"/>
    <a:srgbClr val="6E3142"/>
    <a:srgbClr val="71525B"/>
    <a:srgbClr val="8E3E84"/>
    <a:srgbClr val="E7AA1F"/>
    <a:srgbClr val="77276E"/>
    <a:srgbClr val="B0B9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5BF23F-029D-4C8A-AA08-D86CDACC8F96}" v="3" dt="2024-04-16T08:15:30.6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24" autoAdjust="0"/>
    <p:restoredTop sz="95250" autoAdjust="0"/>
  </p:normalViewPr>
  <p:slideViewPr>
    <p:cSldViewPr snapToGrid="0">
      <p:cViewPr varScale="1">
        <p:scale>
          <a:sx n="107" d="100"/>
          <a:sy n="107" d="100"/>
        </p:scale>
        <p:origin x="14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ng, Rose" userId="0b05fd4c-9245-490f-be0a-6d500809c570" providerId="ADAL" clId="{6B5BF23F-029D-4C8A-AA08-D86CDACC8F96}"/>
    <pc:docChg chg="custSel modSld">
      <pc:chgData name="Tong, Rose" userId="0b05fd4c-9245-490f-be0a-6d500809c570" providerId="ADAL" clId="{6B5BF23F-029D-4C8A-AA08-D86CDACC8F96}" dt="2024-04-16T08:15:49.535" v="15" actId="207"/>
      <pc:docMkLst>
        <pc:docMk/>
      </pc:docMkLst>
      <pc:sldChg chg="addSp delSp modSp mod">
        <pc:chgData name="Tong, Rose" userId="0b05fd4c-9245-490f-be0a-6d500809c570" providerId="ADAL" clId="{6B5BF23F-029D-4C8A-AA08-D86CDACC8F96}" dt="2024-04-16T08:15:49.535" v="15" actId="207"/>
        <pc:sldMkLst>
          <pc:docMk/>
          <pc:sldMk cId="3069342253" sldId="271"/>
        </pc:sldMkLst>
        <pc:spChg chg="mod">
          <ac:chgData name="Tong, Rose" userId="0b05fd4c-9245-490f-be0a-6d500809c570" providerId="ADAL" clId="{6B5BF23F-029D-4C8A-AA08-D86CDACC8F96}" dt="2024-04-16T08:15:49.535" v="15" actId="207"/>
          <ac:spMkLst>
            <pc:docMk/>
            <pc:sldMk cId="3069342253" sldId="271"/>
            <ac:spMk id="4" creationId="{C6CEAE1C-59A3-4C2A-89CE-787938041BC6}"/>
          </ac:spMkLst>
        </pc:spChg>
        <pc:picChg chg="del">
          <ac:chgData name="Tong, Rose" userId="0b05fd4c-9245-490f-be0a-6d500809c570" providerId="ADAL" clId="{6B5BF23F-029D-4C8A-AA08-D86CDACC8F96}" dt="2024-04-16T08:14:52.892" v="0" actId="478"/>
          <ac:picMkLst>
            <pc:docMk/>
            <pc:sldMk cId="3069342253" sldId="271"/>
            <ac:picMk id="3" creationId="{FE12421E-D9A4-31BA-6CF6-A25B3C064658}"/>
          </ac:picMkLst>
        </pc:picChg>
        <pc:picChg chg="add del mod">
          <ac:chgData name="Tong, Rose" userId="0b05fd4c-9245-490f-be0a-6d500809c570" providerId="ADAL" clId="{6B5BF23F-029D-4C8A-AA08-D86CDACC8F96}" dt="2024-04-16T08:15:18.911" v="5" actId="478"/>
          <ac:picMkLst>
            <pc:docMk/>
            <pc:sldMk cId="3069342253" sldId="271"/>
            <ac:picMk id="5" creationId="{819D7516-F8C4-2FF6-06C8-69EF9AEA2583}"/>
          </ac:picMkLst>
        </pc:picChg>
        <pc:picChg chg="add del mod">
          <ac:chgData name="Tong, Rose" userId="0b05fd4c-9245-490f-be0a-6d500809c570" providerId="ADAL" clId="{6B5BF23F-029D-4C8A-AA08-D86CDACC8F96}" dt="2024-04-16T08:15:27.497" v="9" actId="478"/>
          <ac:picMkLst>
            <pc:docMk/>
            <pc:sldMk cId="3069342253" sldId="271"/>
            <ac:picMk id="7" creationId="{37E2CF3F-4327-57BB-6BA5-ECD69DFB0412}"/>
          </ac:picMkLst>
        </pc:picChg>
        <pc:picChg chg="add mod">
          <ac:chgData name="Tong, Rose" userId="0b05fd4c-9245-490f-be0a-6d500809c570" providerId="ADAL" clId="{6B5BF23F-029D-4C8A-AA08-D86CDACC8F96}" dt="2024-04-16T08:15:37.657" v="14" actId="14100"/>
          <ac:picMkLst>
            <pc:docMk/>
            <pc:sldMk cId="3069342253" sldId="271"/>
            <ac:picMk id="9" creationId="{0C54537E-609F-A404-1033-0616C1A3C89A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9D3F35-C8CD-440E-8854-530CDF922407}" type="datetimeFigureOut">
              <a:rPr lang="en-GB" smtClean="0"/>
              <a:t>16/04/2024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7C0A48-097F-4E42-AC47-6D4FAB3632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681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1pPr>
    <a:lvl2pPr marL="313776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2pPr>
    <a:lvl3pPr marL="627553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3pPr>
    <a:lvl4pPr marL="941329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4pPr>
    <a:lvl5pPr marL="1255105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5pPr>
    <a:lvl6pPr marL="1568882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6pPr>
    <a:lvl7pPr marL="1882658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7pPr>
    <a:lvl8pPr marL="2196435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8pPr>
    <a:lvl9pPr marL="2510211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885950" y="1143000"/>
            <a:ext cx="30861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7C0A48-097F-4E42-AC47-6D4FAB36321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2351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0300" y="1069882"/>
            <a:ext cx="5556726" cy="2275958"/>
          </a:xfrm>
        </p:spPr>
        <p:txBody>
          <a:bodyPr anchor="b"/>
          <a:lstStyle>
            <a:lvl1pPr algn="ctr">
              <a:defRPr sz="42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7166" y="3433609"/>
            <a:ext cx="4902994" cy="1578340"/>
          </a:xfrm>
        </p:spPr>
        <p:txBody>
          <a:bodyPr/>
          <a:lstStyle>
            <a:lvl1pPr marL="0" indent="0" algn="ctr">
              <a:buNone/>
              <a:defRPr sz="1716"/>
            </a:lvl1pPr>
            <a:lvl2pPr marL="326852" indent="0" algn="ctr">
              <a:buNone/>
              <a:defRPr sz="1430"/>
            </a:lvl2pPr>
            <a:lvl3pPr marL="653705" indent="0" algn="ctr">
              <a:buNone/>
              <a:defRPr sz="1287"/>
            </a:lvl3pPr>
            <a:lvl4pPr marL="980557" indent="0" algn="ctr">
              <a:buNone/>
              <a:defRPr sz="1144"/>
            </a:lvl4pPr>
            <a:lvl5pPr marL="1307409" indent="0" algn="ctr">
              <a:buNone/>
              <a:defRPr sz="1144"/>
            </a:lvl5pPr>
            <a:lvl6pPr marL="1634261" indent="0" algn="ctr">
              <a:buNone/>
              <a:defRPr sz="1144"/>
            </a:lvl6pPr>
            <a:lvl7pPr marL="1961114" indent="0" algn="ctr">
              <a:buNone/>
              <a:defRPr sz="1144"/>
            </a:lvl7pPr>
            <a:lvl8pPr marL="2287966" indent="0" algn="ctr">
              <a:buNone/>
              <a:defRPr sz="1144"/>
            </a:lvl8pPr>
            <a:lvl9pPr marL="2614818" indent="0" algn="ctr">
              <a:buNone/>
              <a:defRPr sz="114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CC186-C519-4FF6-807B-8E93A46B2DCE}" type="datetime1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442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72E0-6067-4439-85B0-77ED7CBB23DE}" type="datetime1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871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78273" y="348052"/>
            <a:ext cx="1409611" cy="554008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9441" y="348052"/>
            <a:ext cx="4147116" cy="554008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B2F85-2761-4E2A-BB63-E75D0F8F13EA}" type="datetime1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16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1AE41-E491-4A8A-A4EB-9FD2DA42BC3C}" type="datetime1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689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037" y="1629793"/>
            <a:ext cx="5638443" cy="2719345"/>
          </a:xfrm>
        </p:spPr>
        <p:txBody>
          <a:bodyPr anchor="b"/>
          <a:lstStyle>
            <a:lvl1pPr>
              <a:defRPr sz="42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6037" y="4374865"/>
            <a:ext cx="5638443" cy="1430039"/>
          </a:xfrm>
        </p:spPr>
        <p:txBody>
          <a:bodyPr/>
          <a:lstStyle>
            <a:lvl1pPr marL="0" indent="0">
              <a:buNone/>
              <a:defRPr sz="1716">
                <a:solidFill>
                  <a:schemeClr val="tx1"/>
                </a:solidFill>
              </a:defRPr>
            </a:lvl1pPr>
            <a:lvl2pPr marL="326852" indent="0">
              <a:buNone/>
              <a:defRPr sz="1430">
                <a:solidFill>
                  <a:schemeClr val="tx1">
                    <a:tint val="75000"/>
                  </a:schemeClr>
                </a:solidFill>
              </a:defRPr>
            </a:lvl2pPr>
            <a:lvl3pPr marL="653705" indent="0">
              <a:buNone/>
              <a:defRPr sz="1287">
                <a:solidFill>
                  <a:schemeClr val="tx1">
                    <a:tint val="75000"/>
                  </a:schemeClr>
                </a:solidFill>
              </a:defRPr>
            </a:lvl3pPr>
            <a:lvl4pPr marL="980557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4pPr>
            <a:lvl5pPr marL="1307409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5pPr>
            <a:lvl6pPr marL="1634261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6pPr>
            <a:lvl7pPr marL="1961114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7pPr>
            <a:lvl8pPr marL="2287966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8pPr>
            <a:lvl9pPr marL="2614818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E4C1-D720-4BF3-9636-5B67695B6982}" type="datetime1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17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9441" y="1740260"/>
            <a:ext cx="2778363" cy="4147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09521" y="1740260"/>
            <a:ext cx="2778363" cy="4147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B5E21-C044-4BFB-862F-F924FCF6BAC6}" type="datetime1">
              <a:rPr lang="en-US" smtClean="0"/>
              <a:t>4/16/2024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004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292" y="348053"/>
            <a:ext cx="5638443" cy="12635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0294" y="1602553"/>
            <a:ext cx="2765594" cy="785386"/>
          </a:xfrm>
        </p:spPr>
        <p:txBody>
          <a:bodyPr anchor="b"/>
          <a:lstStyle>
            <a:lvl1pPr marL="0" indent="0">
              <a:buNone/>
              <a:defRPr sz="1716" b="1"/>
            </a:lvl1pPr>
            <a:lvl2pPr marL="326852" indent="0">
              <a:buNone/>
              <a:defRPr sz="1430" b="1"/>
            </a:lvl2pPr>
            <a:lvl3pPr marL="653705" indent="0">
              <a:buNone/>
              <a:defRPr sz="1287" b="1"/>
            </a:lvl3pPr>
            <a:lvl4pPr marL="980557" indent="0">
              <a:buNone/>
              <a:defRPr sz="1144" b="1"/>
            </a:lvl4pPr>
            <a:lvl5pPr marL="1307409" indent="0">
              <a:buNone/>
              <a:defRPr sz="1144" b="1"/>
            </a:lvl5pPr>
            <a:lvl6pPr marL="1634261" indent="0">
              <a:buNone/>
              <a:defRPr sz="1144" b="1"/>
            </a:lvl6pPr>
            <a:lvl7pPr marL="1961114" indent="0">
              <a:buNone/>
              <a:defRPr sz="1144" b="1"/>
            </a:lvl7pPr>
            <a:lvl8pPr marL="2287966" indent="0">
              <a:buNone/>
              <a:defRPr sz="1144" b="1"/>
            </a:lvl8pPr>
            <a:lvl9pPr marL="2614818" indent="0">
              <a:buNone/>
              <a:defRPr sz="11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0294" y="2387940"/>
            <a:ext cx="2765594" cy="35122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9521" y="1602553"/>
            <a:ext cx="2779215" cy="785386"/>
          </a:xfrm>
        </p:spPr>
        <p:txBody>
          <a:bodyPr anchor="b"/>
          <a:lstStyle>
            <a:lvl1pPr marL="0" indent="0">
              <a:buNone/>
              <a:defRPr sz="1716" b="1"/>
            </a:lvl1pPr>
            <a:lvl2pPr marL="326852" indent="0">
              <a:buNone/>
              <a:defRPr sz="1430" b="1"/>
            </a:lvl2pPr>
            <a:lvl3pPr marL="653705" indent="0">
              <a:buNone/>
              <a:defRPr sz="1287" b="1"/>
            </a:lvl3pPr>
            <a:lvl4pPr marL="980557" indent="0">
              <a:buNone/>
              <a:defRPr sz="1144" b="1"/>
            </a:lvl4pPr>
            <a:lvl5pPr marL="1307409" indent="0">
              <a:buNone/>
              <a:defRPr sz="1144" b="1"/>
            </a:lvl5pPr>
            <a:lvl6pPr marL="1634261" indent="0">
              <a:buNone/>
              <a:defRPr sz="1144" b="1"/>
            </a:lvl6pPr>
            <a:lvl7pPr marL="1961114" indent="0">
              <a:buNone/>
              <a:defRPr sz="1144" b="1"/>
            </a:lvl7pPr>
            <a:lvl8pPr marL="2287966" indent="0">
              <a:buNone/>
              <a:defRPr sz="1144" b="1"/>
            </a:lvl8pPr>
            <a:lvl9pPr marL="2614818" indent="0">
              <a:buNone/>
              <a:defRPr sz="11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309521" y="2387940"/>
            <a:ext cx="2779215" cy="35122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1AE2-5DA5-432B-98C6-1712BCE04B07}" type="datetime1">
              <a:rPr lang="en-US" smtClean="0"/>
              <a:t>4/16/2024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310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BAE2-E344-4E91-93D7-58FDF50611C8}" type="datetime1">
              <a:rPr lang="en-US" smtClean="0"/>
              <a:t>4/16/2024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310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4B015-5306-4023-B63F-30D221813879}" type="datetime1">
              <a:rPr lang="en-US" smtClean="0"/>
              <a:t>4/16/2024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953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293" y="435822"/>
            <a:ext cx="2108457" cy="1525376"/>
          </a:xfrm>
        </p:spPr>
        <p:txBody>
          <a:bodyPr anchor="b"/>
          <a:lstStyle>
            <a:lvl1pPr>
              <a:defRPr sz="22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9214" y="941255"/>
            <a:ext cx="3309521" cy="4645738"/>
          </a:xfrm>
        </p:spPr>
        <p:txBody>
          <a:bodyPr/>
          <a:lstStyle>
            <a:lvl1pPr>
              <a:defRPr sz="2288"/>
            </a:lvl1pPr>
            <a:lvl2pPr>
              <a:defRPr sz="2002"/>
            </a:lvl2pPr>
            <a:lvl3pPr>
              <a:defRPr sz="1716"/>
            </a:lvl3pPr>
            <a:lvl4pPr>
              <a:defRPr sz="1430"/>
            </a:lvl4pPr>
            <a:lvl5pPr>
              <a:defRPr sz="1430"/>
            </a:lvl5pPr>
            <a:lvl6pPr>
              <a:defRPr sz="1430"/>
            </a:lvl6pPr>
            <a:lvl7pPr>
              <a:defRPr sz="1430"/>
            </a:lvl7pPr>
            <a:lvl8pPr>
              <a:defRPr sz="1430"/>
            </a:lvl8pPr>
            <a:lvl9pPr>
              <a:defRPr sz="14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0293" y="1961197"/>
            <a:ext cx="2108457" cy="3633361"/>
          </a:xfrm>
        </p:spPr>
        <p:txBody>
          <a:bodyPr/>
          <a:lstStyle>
            <a:lvl1pPr marL="0" indent="0">
              <a:buNone/>
              <a:defRPr sz="1144"/>
            </a:lvl1pPr>
            <a:lvl2pPr marL="326852" indent="0">
              <a:buNone/>
              <a:defRPr sz="1001"/>
            </a:lvl2pPr>
            <a:lvl3pPr marL="653705" indent="0">
              <a:buNone/>
              <a:defRPr sz="858"/>
            </a:lvl3pPr>
            <a:lvl4pPr marL="980557" indent="0">
              <a:buNone/>
              <a:defRPr sz="715"/>
            </a:lvl4pPr>
            <a:lvl5pPr marL="1307409" indent="0">
              <a:buNone/>
              <a:defRPr sz="715"/>
            </a:lvl5pPr>
            <a:lvl6pPr marL="1634261" indent="0">
              <a:buNone/>
              <a:defRPr sz="715"/>
            </a:lvl6pPr>
            <a:lvl7pPr marL="1961114" indent="0">
              <a:buNone/>
              <a:defRPr sz="715"/>
            </a:lvl7pPr>
            <a:lvl8pPr marL="2287966" indent="0">
              <a:buNone/>
              <a:defRPr sz="715"/>
            </a:lvl8pPr>
            <a:lvl9pPr marL="2614818" indent="0">
              <a:buNone/>
              <a:defRPr sz="71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62EA-F4E4-472D-A95C-D193A91E33FD}" type="datetime1">
              <a:rPr lang="en-US" smtClean="0"/>
              <a:t>4/16/2024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756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293" y="435822"/>
            <a:ext cx="2108457" cy="1525376"/>
          </a:xfrm>
        </p:spPr>
        <p:txBody>
          <a:bodyPr anchor="b"/>
          <a:lstStyle>
            <a:lvl1pPr>
              <a:defRPr sz="22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79214" y="941255"/>
            <a:ext cx="3309521" cy="4645738"/>
          </a:xfrm>
        </p:spPr>
        <p:txBody>
          <a:bodyPr anchor="t"/>
          <a:lstStyle>
            <a:lvl1pPr marL="0" indent="0">
              <a:buNone/>
              <a:defRPr sz="2288"/>
            </a:lvl1pPr>
            <a:lvl2pPr marL="326852" indent="0">
              <a:buNone/>
              <a:defRPr sz="2002"/>
            </a:lvl2pPr>
            <a:lvl3pPr marL="653705" indent="0">
              <a:buNone/>
              <a:defRPr sz="1716"/>
            </a:lvl3pPr>
            <a:lvl4pPr marL="980557" indent="0">
              <a:buNone/>
              <a:defRPr sz="1430"/>
            </a:lvl4pPr>
            <a:lvl5pPr marL="1307409" indent="0">
              <a:buNone/>
              <a:defRPr sz="1430"/>
            </a:lvl5pPr>
            <a:lvl6pPr marL="1634261" indent="0">
              <a:buNone/>
              <a:defRPr sz="1430"/>
            </a:lvl6pPr>
            <a:lvl7pPr marL="1961114" indent="0">
              <a:buNone/>
              <a:defRPr sz="1430"/>
            </a:lvl7pPr>
            <a:lvl8pPr marL="2287966" indent="0">
              <a:buNone/>
              <a:defRPr sz="1430"/>
            </a:lvl8pPr>
            <a:lvl9pPr marL="2614818" indent="0">
              <a:buNone/>
              <a:defRPr sz="143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0293" y="1961197"/>
            <a:ext cx="2108457" cy="3633361"/>
          </a:xfrm>
        </p:spPr>
        <p:txBody>
          <a:bodyPr/>
          <a:lstStyle>
            <a:lvl1pPr marL="0" indent="0">
              <a:buNone/>
              <a:defRPr sz="1144"/>
            </a:lvl1pPr>
            <a:lvl2pPr marL="326852" indent="0">
              <a:buNone/>
              <a:defRPr sz="1001"/>
            </a:lvl2pPr>
            <a:lvl3pPr marL="653705" indent="0">
              <a:buNone/>
              <a:defRPr sz="858"/>
            </a:lvl3pPr>
            <a:lvl4pPr marL="980557" indent="0">
              <a:buNone/>
              <a:defRPr sz="715"/>
            </a:lvl4pPr>
            <a:lvl5pPr marL="1307409" indent="0">
              <a:buNone/>
              <a:defRPr sz="715"/>
            </a:lvl5pPr>
            <a:lvl6pPr marL="1634261" indent="0">
              <a:buNone/>
              <a:defRPr sz="715"/>
            </a:lvl6pPr>
            <a:lvl7pPr marL="1961114" indent="0">
              <a:buNone/>
              <a:defRPr sz="715"/>
            </a:lvl7pPr>
            <a:lvl8pPr marL="2287966" indent="0">
              <a:buNone/>
              <a:defRPr sz="715"/>
            </a:lvl8pPr>
            <a:lvl9pPr marL="2614818" indent="0">
              <a:buNone/>
              <a:defRPr sz="71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C64A0-5A08-4EBF-8CA2-53587681776C}" type="datetime1">
              <a:rPr lang="en-US" smtClean="0"/>
              <a:t>4/16/2024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732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9441" y="348053"/>
            <a:ext cx="5638443" cy="12635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9441" y="1740260"/>
            <a:ext cx="5638443" cy="4147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9441" y="6059133"/>
            <a:ext cx="1470898" cy="3480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6BE22-AC6C-4125-ACFF-5C91727CAE47}" type="datetime1">
              <a:rPr lang="en-US" smtClean="0"/>
              <a:t>4/16/2024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65489" y="6059133"/>
            <a:ext cx="2206347" cy="3480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16986" y="6059133"/>
            <a:ext cx="1470898" cy="3480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72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653705" rtl="0" eaLnBrk="1" latinLnBrk="0" hangingPunct="1">
        <a:lnSpc>
          <a:spcPct val="90000"/>
        </a:lnSpc>
        <a:spcBef>
          <a:spcPct val="0"/>
        </a:spcBef>
        <a:buNone/>
        <a:defRPr sz="314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3426" indent="-163426" algn="l" defTabSz="653705" rtl="0" eaLnBrk="1" latinLnBrk="0" hangingPunct="1">
        <a:lnSpc>
          <a:spcPct val="90000"/>
        </a:lnSpc>
        <a:spcBef>
          <a:spcPts val="715"/>
        </a:spcBef>
        <a:buFont typeface="Arial" panose="020B0604020202020204" pitchFamily="34" charset="0"/>
        <a:buChar char="•"/>
        <a:defRPr sz="2002" kern="1200">
          <a:solidFill>
            <a:schemeClr val="tx1"/>
          </a:solidFill>
          <a:latin typeface="+mn-lt"/>
          <a:ea typeface="+mn-ea"/>
          <a:cs typeface="+mn-cs"/>
        </a:defRPr>
      </a:lvl1pPr>
      <a:lvl2pPr marL="490278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716" kern="1200">
          <a:solidFill>
            <a:schemeClr val="tx1"/>
          </a:solidFill>
          <a:latin typeface="+mn-lt"/>
          <a:ea typeface="+mn-ea"/>
          <a:cs typeface="+mn-cs"/>
        </a:defRPr>
      </a:lvl2pPr>
      <a:lvl3pPr marL="817131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430" kern="1200">
          <a:solidFill>
            <a:schemeClr val="tx1"/>
          </a:solidFill>
          <a:latin typeface="+mn-lt"/>
          <a:ea typeface="+mn-ea"/>
          <a:cs typeface="+mn-cs"/>
        </a:defRPr>
      </a:lvl3pPr>
      <a:lvl4pPr marL="1143983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4pPr>
      <a:lvl5pPr marL="1470835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5pPr>
      <a:lvl6pPr marL="1797688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6pPr>
      <a:lvl7pPr marL="2124540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7pPr>
      <a:lvl8pPr marL="2451392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8pPr>
      <a:lvl9pPr marL="2778244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1pPr>
      <a:lvl2pPr marL="326852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2pPr>
      <a:lvl3pPr marL="653705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3pPr>
      <a:lvl4pPr marL="980557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4pPr>
      <a:lvl5pPr marL="1307409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5pPr>
      <a:lvl6pPr marL="1634261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6pPr>
      <a:lvl7pPr marL="1961114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7pPr>
      <a:lvl8pPr marL="2287966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8pPr>
      <a:lvl9pPr marL="2614818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6CEAE1C-59A3-4C2A-89CE-787938041BC6}"/>
              </a:ext>
            </a:extLst>
          </p:cNvPr>
          <p:cNvSpPr txBox="1"/>
          <p:nvPr/>
        </p:nvSpPr>
        <p:spPr>
          <a:xfrm>
            <a:off x="523555" y="3677247"/>
            <a:ext cx="3991056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Futura PT Bold" panose="020B0902020204020203" pitchFamily="34" charset="0"/>
              </a:rPr>
              <a:t>[Company Name]</a:t>
            </a:r>
            <a:endParaRPr lang="en-US" sz="2400" b="1" i="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Futura PT Bold" panose="020B0902020204020203" pitchFamily="34" charset="0"/>
            </a:endParaRPr>
          </a:p>
          <a:p>
            <a:r>
              <a:rPr lang="en-GB" sz="2400" b="1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</a:rPr>
              <a:t>Booth: </a:t>
            </a:r>
            <a:r>
              <a:rPr lang="en-GB" sz="2400" b="1" i="0" dirty="0" err="1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</a:rPr>
              <a:t>xxxx</a:t>
            </a:r>
            <a:endParaRPr lang="en-GB" sz="2400" b="1" i="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Open Sans" panose="020B0606030504020204" pitchFamily="34" charset="0"/>
            </a:endParaRPr>
          </a:p>
          <a:p>
            <a:endParaRPr lang="en-GB" sz="2400" b="1" i="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Open Sans" panose="020B0606030504020204" pitchFamily="34" charset="0"/>
            </a:endParaRPr>
          </a:p>
          <a:p>
            <a:r>
              <a:rPr lang="en-US" sz="2200" b="1" dirty="0">
                <a:solidFill>
                  <a:srgbClr val="E6007E"/>
                </a:solidFill>
                <a:latin typeface="Futura PT Book" panose="020B0502020204020303" pitchFamily="34" charset="0"/>
              </a:rPr>
              <a:t>Register at www.aplf.com</a:t>
            </a:r>
            <a:endParaRPr lang="en-GB" sz="2200" b="1" dirty="0">
              <a:solidFill>
                <a:srgbClr val="E6007E"/>
              </a:solidFill>
              <a:latin typeface="Futura PT Book" panose="020B0502020204020303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054D140-6346-59D3-907A-4A0D9242B0E9}"/>
              </a:ext>
            </a:extLst>
          </p:cNvPr>
          <p:cNvSpPr/>
          <p:nvPr/>
        </p:nvSpPr>
        <p:spPr>
          <a:xfrm>
            <a:off x="0" y="0"/>
            <a:ext cx="6537324" cy="6537325"/>
          </a:xfrm>
          <a:prstGeom prst="rect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A2615219-C657-0067-6C06-D4D4CF6D3E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5645" y="4839323"/>
            <a:ext cx="1128125" cy="1128125"/>
          </a:xfrm>
          <a:prstGeom prst="rect">
            <a:avLst/>
          </a:prstGeom>
        </p:spPr>
      </p:pic>
      <p:pic>
        <p:nvPicPr>
          <p:cNvPr id="9" name="Picture 8" descr="A person posing for a picture&#10;&#10;Description automatically generated">
            <a:extLst>
              <a:ext uri="{FF2B5EF4-FFF2-40B4-BE49-F238E27FC236}">
                <a16:creationId xmlns:a16="http://schemas.microsoft.com/office/drawing/2014/main" id="{0C54537E-609F-A404-1033-0616C1A3C89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4" y="-1"/>
            <a:ext cx="6537319" cy="2860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342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0BC40F2E2D7FF24FB264AD5FF850FE47" ma:contentTypeVersion="19" ma:contentTypeDescription="建立新的文件。" ma:contentTypeScope="" ma:versionID="09a6732abafb438f25c98ddb1c839aec">
  <xsd:schema xmlns:xsd="http://www.w3.org/2001/XMLSchema" xmlns:xs="http://www.w3.org/2001/XMLSchema" xmlns:p="http://schemas.microsoft.com/office/2006/metadata/properties" xmlns:ns2="141786b9-c4e5-4bfc-95ac-d6544a536d42" xmlns:ns3="1c8cae9a-ed1a-405b-8b10-305b8e924a00" targetNamespace="http://schemas.microsoft.com/office/2006/metadata/properties" ma:root="true" ma:fieldsID="2d13d6a7660a33bcf9aa683144321f79" ns2:_="" ns3:_="">
    <xsd:import namespace="141786b9-c4e5-4bfc-95ac-d6544a536d42"/>
    <xsd:import namespace="1c8cae9a-ed1a-405b-8b10-305b8e924a0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SearchProperties" minOccurs="0"/>
                <xsd:element ref="ns3:MediaServiceObjectDetectorVersions" minOccurs="0"/>
                <xsd:element ref="ns3:ModifiedDateand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1786b9-c4e5-4bfc-95ac-d6544a536d4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用對象: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用詳細資料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ebad7b7-4afe-4a86-a420-4c2d86f18f9c}" ma:internalName="TaxCatchAll" ma:showField="CatchAllData" ma:web="141786b9-c4e5-4bfc-95ac-d6544a536d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8cae9a-ed1a-405b-8b10-305b8e924a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影像標籤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odifiedDateandTime" ma:index="26" nillable="true" ma:displayName="Modified Date and Time" ma:format="DateTime" ma:internalName="ModifiedDateandTim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1786b9-c4e5-4bfc-95ac-d6544a536d42" xsi:nil="true"/>
    <lcf76f155ced4ddcb4097134ff3c332f xmlns="1c8cae9a-ed1a-405b-8b10-305b8e924a00">
      <Terms xmlns="http://schemas.microsoft.com/office/infopath/2007/PartnerControls"/>
    </lcf76f155ced4ddcb4097134ff3c332f>
    <ModifiedDateandTime xmlns="1c8cae9a-ed1a-405b-8b10-305b8e924a0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B3DCCF6-B8E6-406E-8257-9F1764BDFB37}"/>
</file>

<file path=customXml/itemProps2.xml><?xml version="1.0" encoding="utf-8"?>
<ds:datastoreItem xmlns:ds="http://schemas.openxmlformats.org/officeDocument/2006/customXml" ds:itemID="{16EF9663-2999-4DDF-879D-B53FC4936924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141786b9-c4e5-4bfc-95ac-d6544a536d42"/>
    <ds:schemaRef ds:uri="1c8cae9a-ed1a-405b-8b10-305b8e924a00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4393748-5B6E-4ECF-AF0D-BF61DF10FA3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19409</TotalTime>
  <Words>15</Words>
  <Application>Microsoft Office PowerPoint</Application>
  <PresentationFormat>Custom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Futura PT Bold</vt:lpstr>
      <vt:lpstr>Futura PT Book</vt:lpstr>
      <vt:lpstr>Arial</vt:lpstr>
      <vt:lpstr>Calibri</vt:lpstr>
      <vt:lpstr>Calibri Light</vt:lpstr>
      <vt:lpstr>Open Sans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Kwok, Chion</dc:creator>
  <cp:lastModifiedBy>Tong, Rose</cp:lastModifiedBy>
  <cp:revision>50</cp:revision>
  <dcterms:created xsi:type="dcterms:W3CDTF">2021-10-06T05:12:24Z</dcterms:created>
  <dcterms:modified xsi:type="dcterms:W3CDTF">2024-04-16T08:15:54Z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0x0101000BC40F2E2D7FF24FB264AD5FF850FE47</vt:lpwstr>
  </property>
  <property fmtid="{D5CDD505-2E9C-101B-9397-08002B2CF9AE}" pid="3" name="MSIP_Label_57969209-987a-410d-ac15-d40f31778c48_Enabled">
    <vt:lpwstr>true</vt:lpwstr>
  </property>
  <property fmtid="{D5CDD505-2E9C-101B-9397-08002B2CF9AE}" pid="4" name="MSIP_Label_57969209-987a-410d-ac15-d40f31778c48_SetDate">
    <vt:lpwstr>2024-04-16T07:10:36Z</vt:lpwstr>
  </property>
  <property fmtid="{D5CDD505-2E9C-101B-9397-08002B2CF9AE}" pid="5" name="MSIP_Label_57969209-987a-410d-ac15-d40f31778c48_Method">
    <vt:lpwstr>Privileged</vt:lpwstr>
  </property>
  <property fmtid="{D5CDD505-2E9C-101B-9397-08002B2CF9AE}" pid="6" name="MSIP_Label_57969209-987a-410d-ac15-d40f31778c48_Name">
    <vt:lpwstr>57969209-987a-410d-ac15-d40f31778c48</vt:lpwstr>
  </property>
  <property fmtid="{D5CDD505-2E9C-101B-9397-08002B2CF9AE}" pid="7" name="MSIP_Label_57969209-987a-410d-ac15-d40f31778c48_SiteId">
    <vt:lpwstr>2567d566-604c-408a-8a60-55d0dc9d9d6b</vt:lpwstr>
  </property>
  <property fmtid="{D5CDD505-2E9C-101B-9397-08002B2CF9AE}" pid="8" name="MSIP_Label_57969209-987a-410d-ac15-d40f31778c48_ActionId">
    <vt:lpwstr>dfb7d1b6-7f79-483e-8b4f-df4cf914cb2d</vt:lpwstr>
  </property>
  <property fmtid="{D5CDD505-2E9C-101B-9397-08002B2CF9AE}" pid="9" name="MSIP_Label_57969209-987a-410d-ac15-d40f31778c48_ContentBits">
    <vt:lpwstr>0</vt:lpwstr>
  </property>
</Properties>
</file>