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92"/>
    <a:srgbClr val="B0B91D"/>
    <a:srgbClr val="078DC2"/>
    <a:srgbClr val="6E3142"/>
    <a:srgbClr val="71525B"/>
    <a:srgbClr val="8E3E84"/>
    <a:srgbClr val="E7AA1F"/>
    <a:srgbClr val="EC5393"/>
    <a:srgbClr val="77276E"/>
    <a:srgbClr val="B0B9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390FB8-552E-4D81-B326-5E5663BAEEE0}" v="7" dt="2024-04-16T08:13:17.7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23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0E607E-46B4-74F1-1CEA-969203DEF09F}"/>
              </a:ext>
            </a:extLst>
          </p:cNvPr>
          <p:cNvSpPr txBox="1"/>
          <p:nvPr/>
        </p:nvSpPr>
        <p:spPr>
          <a:xfrm>
            <a:off x="-156534" y="3954686"/>
            <a:ext cx="34429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0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0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0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0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b="1" dirty="0">
                <a:solidFill>
                  <a:srgbClr val="E30692"/>
                </a:solidFill>
                <a:latin typeface="Futura PT Book" panose="020B0502020204020303" pitchFamily="34" charset="0"/>
              </a:rPr>
              <a:t>Register at www.aplf.com</a:t>
            </a:r>
            <a:endParaRPr lang="en-GB" b="1" dirty="0">
              <a:solidFill>
                <a:srgbClr val="E30692"/>
              </a:solidFill>
              <a:latin typeface="Futura PT Book" panose="020B0502020204020303" pitchFamily="34" charset="0"/>
            </a:endParaRPr>
          </a:p>
        </p:txBody>
      </p:sp>
      <p:pic>
        <p:nvPicPr>
          <p:cNvPr id="13" name="Picture 1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6AB747D6-31D6-EB50-D877-DF9806A49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435" y="5159450"/>
            <a:ext cx="867599" cy="867599"/>
          </a:xfrm>
          <a:prstGeom prst="rect">
            <a:avLst/>
          </a:prstGeom>
        </p:spPr>
      </p:pic>
      <p:pic>
        <p:nvPicPr>
          <p:cNvPr id="4" name="Picture 3" descr="A person with white hair&#10;&#10;Description automatically generated">
            <a:extLst>
              <a:ext uri="{FF2B5EF4-FFF2-40B4-BE49-F238E27FC236}">
                <a16:creationId xmlns:a16="http://schemas.microsoft.com/office/drawing/2014/main" id="{F1B38F84-AF87-878B-34FD-806305E5AC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65524" cy="356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9" ma:contentTypeDescription="建立新的文件。" ma:contentTypeScope="" ma:versionID="09a6732abafb438f25c98ddb1c839aec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2d13d6a7660a33bcf9aa683144321f79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odified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odifiedDateandTime" ma:index="26" nillable="true" ma:displayName="Modified Date and Time" ma:format="DateTime" ma:internalName="ModifiedDateandTim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  <ModifiedDateandTime xmlns="1c8cae9a-ed1a-405b-8b10-305b8e924a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55EEFE-AB72-4BD3-9B0F-43980B645FE0}"/>
</file>

<file path=customXml/itemProps2.xml><?xml version="1.0" encoding="utf-8"?>
<ds:datastoreItem xmlns:ds="http://schemas.openxmlformats.org/officeDocument/2006/customXml" ds:itemID="{16EF9663-2999-4DDF-879D-B53FC4936924}">
  <ds:schemaRefs>
    <ds:schemaRef ds:uri="141786b9-c4e5-4bfc-95ac-d6544a536d42"/>
    <ds:schemaRef ds:uri="1c8cae9a-ed1a-405b-8b10-305b8e924a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3</cp:revision>
  <dcterms:created xsi:type="dcterms:W3CDTF">2021-10-06T05:12:24Z</dcterms:created>
  <dcterms:modified xsi:type="dcterms:W3CDTF">2024-04-16T08:14:02Z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2024-04-16T07:01:40Z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205ae07b-ebde-4b5a-b822-4bb80ea49d9b</vt:lpwstr>
  </property>
  <property fmtid="{D5CDD505-2E9C-101B-9397-08002B2CF9AE}" pid="9" name="MSIP_Label_57969209-987a-410d-ac15-d40f31778c48_ContentBits">
    <vt:lpwstr>0</vt:lpwstr>
  </property>
</Properties>
</file>