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1430000" cy="361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B81D"/>
    <a:srgbClr val="7DD0DF"/>
    <a:srgbClr val="1C18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11DAA2-C835-4EFA-92E3-101AE480BA9A}" v="2" dt="2024-04-16T07:07:18.6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1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868D27D5-B55E-4F37-A504-0D0E6586D802}"/>
    <pc:docChg chg="custSel modSld">
      <pc:chgData name="Tong, Rose" userId="0b05fd4c-9245-490f-be0a-6d500809c570" providerId="ADAL" clId="{868D27D5-B55E-4F37-A504-0D0E6586D802}" dt="2023-11-21T07:42:46.022" v="4" actId="1076"/>
      <pc:docMkLst>
        <pc:docMk/>
      </pc:docMkLst>
      <pc:sldChg chg="addSp delSp modSp mod">
        <pc:chgData name="Tong, Rose" userId="0b05fd4c-9245-490f-be0a-6d500809c570" providerId="ADAL" clId="{868D27D5-B55E-4F37-A504-0D0E6586D802}" dt="2023-11-21T07:42:46.022" v="4" actId="1076"/>
        <pc:sldMkLst>
          <pc:docMk/>
          <pc:sldMk cId="4082126726" sldId="257"/>
        </pc:sldMkLst>
        <pc:spChg chg="add mod">
          <ac:chgData name="Tong, Rose" userId="0b05fd4c-9245-490f-be0a-6d500809c570" providerId="ADAL" clId="{868D27D5-B55E-4F37-A504-0D0E6586D802}" dt="2023-11-21T07:42:46.022" v="4" actId="1076"/>
          <ac:spMkLst>
            <pc:docMk/>
            <pc:sldMk cId="4082126726" sldId="257"/>
            <ac:spMk id="2" creationId="{78D52C7E-2F96-3972-0939-9106B44F8E60}"/>
          </ac:spMkLst>
        </pc:spChg>
        <pc:spChg chg="del">
          <ac:chgData name="Tong, Rose" userId="0b05fd4c-9245-490f-be0a-6d500809c570" providerId="ADAL" clId="{868D27D5-B55E-4F37-A504-0D0E6586D802}" dt="2023-11-21T07:35:31.145" v="0" actId="478"/>
          <ac:spMkLst>
            <pc:docMk/>
            <pc:sldMk cId="4082126726" sldId="257"/>
            <ac:spMk id="2" creationId="{94436121-C84E-44D7-6C44-31A71247263F}"/>
          </ac:spMkLst>
        </pc:spChg>
      </pc:sldChg>
    </pc:docChg>
  </pc:docChgLst>
  <pc:docChgLst>
    <pc:chgData name="Tong, Rose" userId="0b05fd4c-9245-490f-be0a-6d500809c570" providerId="ADAL" clId="{E811DAA2-C835-4EFA-92E3-101AE480BA9A}"/>
    <pc:docChg chg="custSel modSld">
      <pc:chgData name="Tong, Rose" userId="0b05fd4c-9245-490f-be0a-6d500809c570" providerId="ADAL" clId="{E811DAA2-C835-4EFA-92E3-101AE480BA9A}" dt="2024-04-16T08:11:54.716" v="59" actId="478"/>
      <pc:docMkLst>
        <pc:docMk/>
      </pc:docMkLst>
      <pc:sldChg chg="addSp delSp modSp mod">
        <pc:chgData name="Tong, Rose" userId="0b05fd4c-9245-490f-be0a-6d500809c570" providerId="ADAL" clId="{E811DAA2-C835-4EFA-92E3-101AE480BA9A}" dt="2024-04-16T08:11:54.716" v="59" actId="478"/>
        <pc:sldMkLst>
          <pc:docMk/>
          <pc:sldMk cId="4082126726" sldId="257"/>
        </pc:sldMkLst>
        <pc:spChg chg="mod">
          <ac:chgData name="Tong, Rose" userId="0b05fd4c-9245-490f-be0a-6d500809c570" providerId="ADAL" clId="{E811DAA2-C835-4EFA-92E3-101AE480BA9A}" dt="2024-04-16T07:07:48.145" v="58" actId="1076"/>
          <ac:spMkLst>
            <pc:docMk/>
            <pc:sldMk cId="4082126726" sldId="257"/>
            <ac:spMk id="2" creationId="{78D52C7E-2F96-3972-0939-9106B44F8E60}"/>
          </ac:spMkLst>
        </pc:spChg>
        <pc:picChg chg="add mod">
          <ac:chgData name="Tong, Rose" userId="0b05fd4c-9245-490f-be0a-6d500809c570" providerId="ADAL" clId="{E811DAA2-C835-4EFA-92E3-101AE480BA9A}" dt="2024-04-16T07:07:30.798" v="47" actId="1038"/>
          <ac:picMkLst>
            <pc:docMk/>
            <pc:sldMk cId="4082126726" sldId="257"/>
            <ac:picMk id="4" creationId="{2DF4A0EE-A432-4C1B-9B5A-9774EFF2363E}"/>
          </ac:picMkLst>
        </pc:picChg>
        <pc:picChg chg="del">
          <ac:chgData name="Tong, Rose" userId="0b05fd4c-9245-490f-be0a-6d500809c570" providerId="ADAL" clId="{E811DAA2-C835-4EFA-92E3-101AE480BA9A}" dt="2024-04-16T06:57:45.785" v="0" actId="478"/>
          <ac:picMkLst>
            <pc:docMk/>
            <pc:sldMk cId="4082126726" sldId="257"/>
            <ac:picMk id="4" creationId="{BDACC224-0E67-7732-AB95-F0540208D997}"/>
          </ac:picMkLst>
        </pc:picChg>
        <pc:picChg chg="add del mod">
          <ac:chgData name="Tong, Rose" userId="0b05fd4c-9245-490f-be0a-6d500809c570" providerId="ADAL" clId="{E811DAA2-C835-4EFA-92E3-101AE480BA9A}" dt="2024-04-16T08:11:54.716" v="59" actId="478"/>
          <ac:picMkLst>
            <pc:docMk/>
            <pc:sldMk cId="4082126726" sldId="257"/>
            <ac:picMk id="5" creationId="{0F6791A8-0D4C-31A8-C4A8-6D5BA3D9599B}"/>
          </ac:picMkLst>
        </pc:picChg>
      </pc:sldChg>
    </pc:docChg>
  </pc:docChgLst>
  <pc:docChgLst>
    <pc:chgData name="Tong, Rose" userId="0b05fd4c-9245-490f-be0a-6d500809c570" providerId="ADAL" clId="{8617E852-BB76-4228-841C-25BAEECDCADF}"/>
    <pc:docChg chg="undo custSel delSld modSld">
      <pc:chgData name="Tong, Rose" userId="0b05fd4c-9245-490f-be0a-6d500809c570" providerId="ADAL" clId="{8617E852-BB76-4228-841C-25BAEECDCADF}" dt="2023-05-11T03:35:50.244" v="76" actId="1076"/>
      <pc:docMkLst>
        <pc:docMk/>
      </pc:docMkLst>
      <pc:sldChg chg="addSp delSp modSp mod">
        <pc:chgData name="Tong, Rose" userId="0b05fd4c-9245-490f-be0a-6d500809c570" providerId="ADAL" clId="{8617E852-BB76-4228-841C-25BAEECDCADF}" dt="2023-05-11T03:35:50.244" v="76" actId="1076"/>
        <pc:sldMkLst>
          <pc:docMk/>
          <pc:sldMk cId="4082126726" sldId="257"/>
        </pc:sldMkLst>
        <pc:spChg chg="mod">
          <ac:chgData name="Tong, Rose" userId="0b05fd4c-9245-490f-be0a-6d500809c570" providerId="ADAL" clId="{8617E852-BB76-4228-841C-25BAEECDCADF}" dt="2023-05-11T03:35:50.244" v="76" actId="1076"/>
          <ac:spMkLst>
            <pc:docMk/>
            <pc:sldMk cId="4082126726" sldId="257"/>
            <ac:spMk id="2" creationId="{94436121-C84E-44D7-6C44-31A71247263F}"/>
          </ac:spMkLst>
        </pc:spChg>
        <pc:picChg chg="add del mod">
          <ac:chgData name="Tong, Rose" userId="0b05fd4c-9245-490f-be0a-6d500809c570" providerId="ADAL" clId="{8617E852-BB76-4228-841C-25BAEECDCADF}" dt="2023-05-11T03:25:54.793" v="33" actId="478"/>
          <ac:picMkLst>
            <pc:docMk/>
            <pc:sldMk cId="4082126726" sldId="257"/>
            <ac:picMk id="4" creationId="{6C5004C7-9091-E026-5F83-562B9060E936}"/>
          </ac:picMkLst>
        </pc:picChg>
        <pc:picChg chg="add del mod">
          <ac:chgData name="Tong, Rose" userId="0b05fd4c-9245-490f-be0a-6d500809c570" providerId="ADAL" clId="{8617E852-BB76-4228-841C-25BAEECDCADF}" dt="2023-05-10T03:22:26.931" v="14" actId="478"/>
          <ac:picMkLst>
            <pc:docMk/>
            <pc:sldMk cId="4082126726" sldId="257"/>
            <ac:picMk id="4" creationId="{CBB922FC-4171-8EBA-3590-0D929972BD33}"/>
          </ac:picMkLst>
        </pc:picChg>
        <pc:picChg chg="add del mod">
          <ac:chgData name="Tong, Rose" userId="0b05fd4c-9245-490f-be0a-6d500809c570" providerId="ADAL" clId="{8617E852-BB76-4228-841C-25BAEECDCADF}" dt="2023-05-11T03:25:07.222" v="25" actId="478"/>
          <ac:picMkLst>
            <pc:docMk/>
            <pc:sldMk cId="4082126726" sldId="257"/>
            <ac:picMk id="6" creationId="{5394B428-E794-AF3B-8092-F7D0C5D14225}"/>
          </ac:picMkLst>
        </pc:picChg>
        <pc:picChg chg="add del mod">
          <ac:chgData name="Tong, Rose" userId="0b05fd4c-9245-490f-be0a-6d500809c570" providerId="ADAL" clId="{8617E852-BB76-4228-841C-25BAEECDCADF}" dt="2023-05-11T03:27:07.857" v="39" actId="478"/>
          <ac:picMkLst>
            <pc:docMk/>
            <pc:sldMk cId="4082126726" sldId="257"/>
            <ac:picMk id="7" creationId="{4E2967B7-1FCE-036C-8EE9-5FBF36628FD5}"/>
          </ac:picMkLst>
        </pc:picChg>
        <pc:picChg chg="add del mod">
          <ac:chgData name="Tong, Rose" userId="0b05fd4c-9245-490f-be0a-6d500809c570" providerId="ADAL" clId="{8617E852-BB76-4228-841C-25BAEECDCADF}" dt="2023-05-11T03:28:58.958" v="44" actId="478"/>
          <ac:picMkLst>
            <pc:docMk/>
            <pc:sldMk cId="4082126726" sldId="257"/>
            <ac:picMk id="9" creationId="{6A92B3D7-91D8-6317-3A68-B9E4501D1EE0}"/>
          </ac:picMkLst>
        </pc:picChg>
        <pc:picChg chg="add del mod">
          <ac:chgData name="Tong, Rose" userId="0b05fd4c-9245-490f-be0a-6d500809c570" providerId="ADAL" clId="{8617E852-BB76-4228-841C-25BAEECDCADF}" dt="2023-05-11T03:29:21.237" v="51" actId="478"/>
          <ac:picMkLst>
            <pc:docMk/>
            <pc:sldMk cId="4082126726" sldId="257"/>
            <ac:picMk id="11" creationId="{BA39B919-9104-B994-19C4-BEE5C9D01F2E}"/>
          </ac:picMkLst>
        </pc:picChg>
        <pc:picChg chg="del">
          <ac:chgData name="Tong, Rose" userId="0b05fd4c-9245-490f-be0a-6d500809c570" providerId="ADAL" clId="{8617E852-BB76-4228-841C-25BAEECDCADF}" dt="2023-05-10T03:18:07.057" v="3" actId="478"/>
          <ac:picMkLst>
            <pc:docMk/>
            <pc:sldMk cId="4082126726" sldId="257"/>
            <ac:picMk id="11" creationId="{C74928A1-13E6-EDF3-206E-62EAB8084D0A}"/>
          </ac:picMkLst>
        </pc:picChg>
        <pc:picChg chg="add del mod">
          <ac:chgData name="Tong, Rose" userId="0b05fd4c-9245-490f-be0a-6d500809c570" providerId="ADAL" clId="{8617E852-BB76-4228-841C-25BAEECDCADF}" dt="2023-05-11T03:30:32.379" v="58" actId="478"/>
          <ac:picMkLst>
            <pc:docMk/>
            <pc:sldMk cId="4082126726" sldId="257"/>
            <ac:picMk id="14" creationId="{58631FB2-8517-8B17-1C0E-5807CB43329C}"/>
          </ac:picMkLst>
        </pc:picChg>
        <pc:picChg chg="add del mod">
          <ac:chgData name="Tong, Rose" userId="0b05fd4c-9245-490f-be0a-6d500809c570" providerId="ADAL" clId="{8617E852-BB76-4228-841C-25BAEECDCADF}" dt="2023-05-11T03:34:00.558" v="68" actId="478"/>
          <ac:picMkLst>
            <pc:docMk/>
            <pc:sldMk cId="4082126726" sldId="257"/>
            <ac:picMk id="16" creationId="{FC403BF5-D437-98D5-959D-5A001B716E3C}"/>
          </ac:picMkLst>
        </pc:picChg>
        <pc:picChg chg="add del mod">
          <ac:chgData name="Tong, Rose" userId="0b05fd4c-9245-490f-be0a-6d500809c570" providerId="ADAL" clId="{8617E852-BB76-4228-841C-25BAEECDCADF}" dt="2023-05-11T03:35:29.930" v="71" actId="478"/>
          <ac:picMkLst>
            <pc:docMk/>
            <pc:sldMk cId="4082126726" sldId="257"/>
            <ac:picMk id="18" creationId="{91688314-E31E-A00F-72E8-637B54D809B3}"/>
          </ac:picMkLst>
        </pc:picChg>
        <pc:picChg chg="add mod">
          <ac:chgData name="Tong, Rose" userId="0b05fd4c-9245-490f-be0a-6d500809c570" providerId="ADAL" clId="{8617E852-BB76-4228-841C-25BAEECDCADF}" dt="2023-05-11T03:35:39.886" v="74" actId="14100"/>
          <ac:picMkLst>
            <pc:docMk/>
            <pc:sldMk cId="4082126726" sldId="257"/>
            <ac:picMk id="20" creationId="{655D8CEE-CC1F-FDD5-837B-11FC50AEF0C7}"/>
          </ac:picMkLst>
        </pc:picChg>
      </pc:sldChg>
      <pc:sldChg chg="del">
        <pc:chgData name="Tong, Rose" userId="0b05fd4c-9245-490f-be0a-6d500809c570" providerId="ADAL" clId="{8617E852-BB76-4228-841C-25BAEECDCADF}" dt="2023-05-10T03:17:33.111" v="0" actId="47"/>
        <pc:sldMkLst>
          <pc:docMk/>
          <pc:sldMk cId="523722914" sldId="258"/>
        </pc:sldMkLst>
      </pc:sldChg>
      <pc:sldChg chg="del">
        <pc:chgData name="Tong, Rose" userId="0b05fd4c-9245-490f-be0a-6d500809c570" providerId="ADAL" clId="{8617E852-BB76-4228-841C-25BAEECDCADF}" dt="2023-05-10T03:17:34.059" v="1" actId="47"/>
        <pc:sldMkLst>
          <pc:docMk/>
          <pc:sldMk cId="1246922872" sldId="259"/>
        </pc:sldMkLst>
      </pc:sldChg>
      <pc:sldChg chg="del">
        <pc:chgData name="Tong, Rose" userId="0b05fd4c-9245-490f-be0a-6d500809c570" providerId="ADAL" clId="{8617E852-BB76-4228-841C-25BAEECDCADF}" dt="2023-05-10T03:17:35.196" v="2" actId="47"/>
        <pc:sldMkLst>
          <pc:docMk/>
          <pc:sldMk cId="3125682360" sldId="260"/>
        </pc:sldMkLst>
      </pc:sldChg>
    </pc:docChg>
  </pc:docChgLst>
  <pc:docChgLst>
    <pc:chgData name="Tong, Rose" userId="0b05fd4c-9245-490f-be0a-6d500809c570" providerId="ADAL" clId="{15A34464-EB39-41C2-9C5B-BC6F0E2FA48D}"/>
    <pc:docChg chg="custSel modSld">
      <pc:chgData name="Tong, Rose" userId="0b05fd4c-9245-490f-be0a-6d500809c570" providerId="ADAL" clId="{15A34464-EB39-41C2-9C5B-BC6F0E2FA48D}" dt="2024-03-08T02:46:57.768" v="59" actId="1076"/>
      <pc:docMkLst>
        <pc:docMk/>
      </pc:docMkLst>
      <pc:sldChg chg="addSp delSp modSp mod">
        <pc:chgData name="Tong, Rose" userId="0b05fd4c-9245-490f-be0a-6d500809c570" providerId="ADAL" clId="{15A34464-EB39-41C2-9C5B-BC6F0E2FA48D}" dt="2024-03-08T02:46:57.768" v="59" actId="1076"/>
        <pc:sldMkLst>
          <pc:docMk/>
          <pc:sldMk cId="4082126726" sldId="257"/>
        </pc:sldMkLst>
        <pc:spChg chg="mod">
          <ac:chgData name="Tong, Rose" userId="0b05fd4c-9245-490f-be0a-6d500809c570" providerId="ADAL" clId="{15A34464-EB39-41C2-9C5B-BC6F0E2FA48D}" dt="2024-03-08T02:46:57.768" v="59" actId="1076"/>
          <ac:spMkLst>
            <pc:docMk/>
            <pc:sldMk cId="4082126726" sldId="257"/>
            <ac:spMk id="2" creationId="{78D52C7E-2F96-3972-0939-9106B44F8E60}"/>
          </ac:spMkLst>
        </pc:spChg>
        <pc:spChg chg="del">
          <ac:chgData name="Tong, Rose" userId="0b05fd4c-9245-490f-be0a-6d500809c570" providerId="ADAL" clId="{15A34464-EB39-41C2-9C5B-BC6F0E2FA48D}" dt="2024-03-08T02:46:11.931" v="51" actId="478"/>
          <ac:spMkLst>
            <pc:docMk/>
            <pc:sldMk cId="4082126726" sldId="257"/>
            <ac:spMk id="13" creationId="{85353794-AE14-245A-AB4C-198DA0667E2D}"/>
          </ac:spMkLst>
        </pc:spChg>
        <pc:picChg chg="add mod">
          <ac:chgData name="Tong, Rose" userId="0b05fd4c-9245-490f-be0a-6d500809c570" providerId="ADAL" clId="{15A34464-EB39-41C2-9C5B-BC6F0E2FA48D}" dt="2024-03-08T02:45:55.967" v="49" actId="1076"/>
          <ac:picMkLst>
            <pc:docMk/>
            <pc:sldMk cId="4082126726" sldId="257"/>
            <ac:picMk id="4" creationId="{BDACC224-0E67-7732-AB95-F0540208D997}"/>
          </ac:picMkLst>
        </pc:picChg>
        <pc:picChg chg="del mod">
          <ac:chgData name="Tong, Rose" userId="0b05fd4c-9245-490f-be0a-6d500809c570" providerId="ADAL" clId="{15A34464-EB39-41C2-9C5B-BC6F0E2FA48D}" dt="2024-03-08T02:45:46.422" v="47" actId="478"/>
          <ac:picMkLst>
            <pc:docMk/>
            <pc:sldMk cId="4082126726" sldId="257"/>
            <ac:picMk id="20" creationId="{655D8CEE-CC1F-FDD5-837B-11FC50AEF0C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0" y="592358"/>
            <a:ext cx="8572500" cy="1260122"/>
          </a:xfrm>
        </p:spPr>
        <p:txBody>
          <a:bodyPr anchor="b"/>
          <a:lstStyle>
            <a:lvl1pPr algn="ctr"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1901076"/>
            <a:ext cx="8572500" cy="873874"/>
          </a:xfrm>
        </p:spPr>
        <p:txBody>
          <a:bodyPr/>
          <a:lstStyle>
            <a:lvl1pPr marL="0" indent="0" algn="ctr">
              <a:buNone/>
              <a:defRPr sz="1267"/>
            </a:lvl1pPr>
            <a:lvl2pPr marL="241310" indent="0" algn="ctr">
              <a:buNone/>
              <a:defRPr sz="1056"/>
            </a:lvl2pPr>
            <a:lvl3pPr marL="482620" indent="0" algn="ctr">
              <a:buNone/>
              <a:defRPr sz="950"/>
            </a:lvl3pPr>
            <a:lvl4pPr marL="723930" indent="0" algn="ctr">
              <a:buNone/>
              <a:defRPr sz="844"/>
            </a:lvl4pPr>
            <a:lvl5pPr marL="965241" indent="0" algn="ctr">
              <a:buNone/>
              <a:defRPr sz="844"/>
            </a:lvl5pPr>
            <a:lvl6pPr marL="1206551" indent="0" algn="ctr">
              <a:buNone/>
              <a:defRPr sz="844"/>
            </a:lvl6pPr>
            <a:lvl7pPr marL="1447861" indent="0" algn="ctr">
              <a:buNone/>
              <a:defRPr sz="844"/>
            </a:lvl7pPr>
            <a:lvl8pPr marL="1689171" indent="0" algn="ctr">
              <a:buNone/>
              <a:defRPr sz="844"/>
            </a:lvl8pPr>
            <a:lvl9pPr marL="1930481" indent="0" algn="ctr">
              <a:buNone/>
              <a:defRPr sz="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6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4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192705"/>
            <a:ext cx="2464594" cy="30673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192705"/>
            <a:ext cx="7250906" cy="30673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1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9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59" y="902362"/>
            <a:ext cx="9858375" cy="1505611"/>
          </a:xfrm>
        </p:spPr>
        <p:txBody>
          <a:bodyPr anchor="b"/>
          <a:lstStyle>
            <a:lvl1pPr>
              <a:defRPr sz="31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59" y="2422217"/>
            <a:ext cx="9858375" cy="791765"/>
          </a:xfrm>
        </p:spPr>
        <p:txBody>
          <a:bodyPr/>
          <a:lstStyle>
            <a:lvl1pPr marL="0" indent="0">
              <a:buNone/>
              <a:defRPr sz="1267">
                <a:solidFill>
                  <a:schemeClr val="tx1">
                    <a:tint val="75000"/>
                  </a:schemeClr>
                </a:solidFill>
              </a:defRPr>
            </a:lvl1pPr>
            <a:lvl2pPr marL="241310" indent="0">
              <a:buNone/>
              <a:defRPr sz="1056">
                <a:solidFill>
                  <a:schemeClr val="tx1">
                    <a:tint val="75000"/>
                  </a:schemeClr>
                </a:solidFill>
              </a:defRPr>
            </a:lvl2pPr>
            <a:lvl3pPr marL="482620" indent="0">
              <a:buNone/>
              <a:defRPr sz="950">
                <a:solidFill>
                  <a:schemeClr val="tx1">
                    <a:tint val="75000"/>
                  </a:schemeClr>
                </a:solidFill>
              </a:defRPr>
            </a:lvl3pPr>
            <a:lvl4pPr marL="723930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4pPr>
            <a:lvl5pPr marL="96524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5pPr>
            <a:lvl6pPr marL="120655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6pPr>
            <a:lvl7pPr marL="144786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7pPr>
            <a:lvl8pPr marL="168917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8pPr>
            <a:lvl9pPr marL="19304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3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963524"/>
            <a:ext cx="4857750" cy="22965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9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92705"/>
            <a:ext cx="9858375" cy="699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887281"/>
            <a:ext cx="4835425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1322123"/>
            <a:ext cx="4835425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7" y="887281"/>
            <a:ext cx="4859239" cy="434842"/>
          </a:xfrm>
        </p:spPr>
        <p:txBody>
          <a:bodyPr anchor="b"/>
          <a:lstStyle>
            <a:lvl1pPr marL="0" indent="0">
              <a:buNone/>
              <a:defRPr sz="1267" b="1"/>
            </a:lvl1pPr>
            <a:lvl2pPr marL="241310" indent="0">
              <a:buNone/>
              <a:defRPr sz="1056" b="1"/>
            </a:lvl2pPr>
            <a:lvl3pPr marL="482620" indent="0">
              <a:buNone/>
              <a:defRPr sz="950" b="1"/>
            </a:lvl3pPr>
            <a:lvl4pPr marL="723930" indent="0">
              <a:buNone/>
              <a:defRPr sz="844" b="1"/>
            </a:lvl4pPr>
            <a:lvl5pPr marL="965241" indent="0">
              <a:buNone/>
              <a:defRPr sz="844" b="1"/>
            </a:lvl5pPr>
            <a:lvl6pPr marL="1206551" indent="0">
              <a:buNone/>
              <a:defRPr sz="844" b="1"/>
            </a:lvl6pPr>
            <a:lvl7pPr marL="1447861" indent="0">
              <a:buNone/>
              <a:defRPr sz="844" b="1"/>
            </a:lvl7pPr>
            <a:lvl8pPr marL="1689171" indent="0">
              <a:buNone/>
              <a:defRPr sz="844" b="1"/>
            </a:lvl8pPr>
            <a:lvl9pPr marL="1930481" indent="0">
              <a:buNone/>
              <a:defRPr sz="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7" y="1322123"/>
            <a:ext cx="4859239" cy="1944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7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1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9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521141"/>
            <a:ext cx="5786438" cy="2572191"/>
          </a:xfrm>
        </p:spPr>
        <p:txBody>
          <a:bodyPr/>
          <a:lstStyle>
            <a:lvl1pPr>
              <a:defRPr sz="1689"/>
            </a:lvl1pPr>
            <a:lvl2pPr>
              <a:defRPr sz="1478"/>
            </a:lvl2pPr>
            <a:lvl3pPr>
              <a:defRPr sz="1267"/>
            </a:lvl3pPr>
            <a:lvl4pPr>
              <a:defRPr sz="1056"/>
            </a:lvl4pPr>
            <a:lvl5pPr>
              <a:defRPr sz="1056"/>
            </a:lvl5pPr>
            <a:lvl6pPr>
              <a:defRPr sz="1056"/>
            </a:lvl6pPr>
            <a:lvl7pPr>
              <a:defRPr sz="1056"/>
            </a:lvl7pPr>
            <a:lvl8pPr>
              <a:defRPr sz="1056"/>
            </a:lvl8pPr>
            <a:lvl9pPr>
              <a:defRPr sz="10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7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2" y="241300"/>
            <a:ext cx="3686472" cy="844550"/>
          </a:xfrm>
        </p:spPr>
        <p:txBody>
          <a:bodyPr anchor="b"/>
          <a:lstStyle>
            <a:lvl1pPr>
              <a:defRPr sz="1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521141"/>
            <a:ext cx="5786438" cy="2572191"/>
          </a:xfrm>
        </p:spPr>
        <p:txBody>
          <a:bodyPr anchor="t"/>
          <a:lstStyle>
            <a:lvl1pPr marL="0" indent="0">
              <a:buNone/>
              <a:defRPr sz="1689"/>
            </a:lvl1pPr>
            <a:lvl2pPr marL="241310" indent="0">
              <a:buNone/>
              <a:defRPr sz="1478"/>
            </a:lvl2pPr>
            <a:lvl3pPr marL="482620" indent="0">
              <a:buNone/>
              <a:defRPr sz="1267"/>
            </a:lvl3pPr>
            <a:lvl4pPr marL="723930" indent="0">
              <a:buNone/>
              <a:defRPr sz="1056"/>
            </a:lvl4pPr>
            <a:lvl5pPr marL="965241" indent="0">
              <a:buNone/>
              <a:defRPr sz="1056"/>
            </a:lvl5pPr>
            <a:lvl6pPr marL="1206551" indent="0">
              <a:buNone/>
              <a:defRPr sz="1056"/>
            </a:lvl6pPr>
            <a:lvl7pPr marL="1447861" indent="0">
              <a:buNone/>
              <a:defRPr sz="1056"/>
            </a:lvl7pPr>
            <a:lvl8pPr marL="1689171" indent="0">
              <a:buNone/>
              <a:defRPr sz="1056"/>
            </a:lvl8pPr>
            <a:lvl9pPr marL="1930481" indent="0">
              <a:buNone/>
              <a:defRPr sz="10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2" y="1085850"/>
            <a:ext cx="3686472" cy="2011671"/>
          </a:xfrm>
        </p:spPr>
        <p:txBody>
          <a:bodyPr/>
          <a:lstStyle>
            <a:lvl1pPr marL="0" indent="0">
              <a:buNone/>
              <a:defRPr sz="844"/>
            </a:lvl1pPr>
            <a:lvl2pPr marL="241310" indent="0">
              <a:buNone/>
              <a:defRPr sz="739"/>
            </a:lvl2pPr>
            <a:lvl3pPr marL="482620" indent="0">
              <a:buNone/>
              <a:defRPr sz="633"/>
            </a:lvl3pPr>
            <a:lvl4pPr marL="723930" indent="0">
              <a:buNone/>
              <a:defRPr sz="528"/>
            </a:lvl4pPr>
            <a:lvl5pPr marL="965241" indent="0">
              <a:buNone/>
              <a:defRPr sz="528"/>
            </a:lvl5pPr>
            <a:lvl6pPr marL="1206551" indent="0">
              <a:buNone/>
              <a:defRPr sz="528"/>
            </a:lvl6pPr>
            <a:lvl7pPr marL="1447861" indent="0">
              <a:buNone/>
              <a:defRPr sz="528"/>
            </a:lvl7pPr>
            <a:lvl8pPr marL="1689171" indent="0">
              <a:buNone/>
              <a:defRPr sz="528"/>
            </a:lvl8pPr>
            <a:lvl9pPr marL="1930481" indent="0">
              <a:buNone/>
              <a:defRPr sz="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67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192705"/>
            <a:ext cx="9858375" cy="699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963524"/>
            <a:ext cx="9858375" cy="2296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3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D5759-6BAE-425D-BC26-CB4F580ECCB5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3354740"/>
            <a:ext cx="3857625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3354740"/>
            <a:ext cx="2571750" cy="1927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6C6A1-C3D2-42DA-A693-8A3375AB8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5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82620" rtl="0" eaLnBrk="1" latinLnBrk="0" hangingPunct="1">
        <a:lnSpc>
          <a:spcPct val="90000"/>
        </a:lnSpc>
        <a:spcBef>
          <a:spcPct val="0"/>
        </a:spcBef>
        <a:buNone/>
        <a:defRPr sz="23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655" indent="-120655" algn="l" defTabSz="482620" rtl="0" eaLnBrk="1" latinLnBrk="0" hangingPunct="1">
        <a:lnSpc>
          <a:spcPct val="90000"/>
        </a:lnSpc>
        <a:spcBef>
          <a:spcPts val="528"/>
        </a:spcBef>
        <a:buFont typeface="Arial" panose="020B0604020202020204" pitchFamily="34" charset="0"/>
        <a:buChar char="•"/>
        <a:defRPr sz="1478" kern="1200">
          <a:solidFill>
            <a:schemeClr val="tx1"/>
          </a:solidFill>
          <a:latin typeface="+mn-lt"/>
          <a:ea typeface="+mn-ea"/>
          <a:cs typeface="+mn-cs"/>
        </a:defRPr>
      </a:lvl1pPr>
      <a:lvl2pPr marL="36196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603275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1056" kern="1200">
          <a:solidFill>
            <a:schemeClr val="tx1"/>
          </a:solidFill>
          <a:latin typeface="+mn-lt"/>
          <a:ea typeface="+mn-ea"/>
          <a:cs typeface="+mn-cs"/>
        </a:defRPr>
      </a:lvl3pPr>
      <a:lvl4pPr marL="84458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108589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32720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56851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80982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2051136" indent="-120655" algn="l" defTabSz="482620" rtl="0" eaLnBrk="1" latinLnBrk="0" hangingPunct="1">
        <a:lnSpc>
          <a:spcPct val="90000"/>
        </a:lnSpc>
        <a:spcBef>
          <a:spcPts val="264"/>
        </a:spcBef>
        <a:buFont typeface="Arial" panose="020B0604020202020204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1pPr>
      <a:lvl2pPr marL="24131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8262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3pPr>
      <a:lvl4pPr marL="723930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4pPr>
      <a:lvl5pPr marL="96524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5pPr>
      <a:lvl6pPr marL="120655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6pPr>
      <a:lvl7pPr marL="144786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7pPr>
      <a:lvl8pPr marL="168917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8pPr>
      <a:lvl9pPr marL="1930481" algn="l" defTabSz="482620" rtl="0" eaLnBrk="1" latinLnBrk="0" hangingPunct="1">
        <a:defRPr sz="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52C7E-2F96-3972-0939-9106B44F8E60}"/>
              </a:ext>
            </a:extLst>
          </p:cNvPr>
          <p:cNvSpPr txBox="1"/>
          <p:nvPr/>
        </p:nvSpPr>
        <p:spPr>
          <a:xfrm>
            <a:off x="7573499" y="882582"/>
            <a:ext cx="3662705" cy="1366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i-FI" sz="2553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br>
              <a:rPr lang="fi-FI" sz="2128" b="1" dirty="0"/>
            </a:br>
            <a:r>
              <a:rPr lang="en-GB" sz="2128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Booth: </a:t>
            </a:r>
            <a:r>
              <a:rPr lang="en-GB" sz="2128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xxxxx</a:t>
            </a:r>
            <a:endParaRPr lang="en-US" sz="1600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  <a:p>
            <a:pPr algn="r"/>
            <a:endParaRPr lang="en-US" sz="1600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  <a:p>
            <a:pPr algn="r"/>
            <a:r>
              <a:rPr lang="en-US" b="1" dirty="0">
                <a:solidFill>
                  <a:srgbClr val="B0B91D"/>
                </a:solidFill>
                <a:latin typeface="Futura PT Book" panose="020B0502020204020303" pitchFamily="34" charset="0"/>
              </a:rPr>
              <a:t>Register at www.aplf.com</a:t>
            </a:r>
            <a:endParaRPr lang="en-GB" b="1" dirty="0">
              <a:solidFill>
                <a:srgbClr val="B0B91D"/>
              </a:solidFill>
              <a:latin typeface="Futura PT Book" panose="020B0502020204020303" pitchFamily="34" charset="0"/>
            </a:endParaRPr>
          </a:p>
        </p:txBody>
      </p:sp>
      <p:pic>
        <p:nvPicPr>
          <p:cNvPr id="4" name="Picture 3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2DF4A0EE-A432-4C1B-9B5A-9774EFF236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970" y="2493078"/>
            <a:ext cx="9652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2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  <ModifiedDateandTime xmlns="1c8cae9a-ed1a-405b-8b10-305b8e924a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9" ma:contentTypeDescription="建立新的文件。" ma:contentTypeScope="" ma:versionID="09a6732abafb438f25c98ddb1c839aec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2d13d6a7660a33bcf9aa683144321f79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odified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odifiedDateandTime" ma:index="26" nillable="true" ma:displayName="Modified Date and Time" ma:format="DateTime" ma:internalName="ModifiedDateandTim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A52897-ABD8-4AD4-8653-68A1F8C4DC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C397A6-7B8D-48E6-A3E9-BC42B2F11F29}">
  <ds:schemaRefs>
    <ds:schemaRef ds:uri="http://schemas.microsoft.com/office/2006/metadata/properties"/>
    <ds:schemaRef ds:uri="http://schemas.microsoft.com/office/infopath/2007/PartnerControls"/>
    <ds:schemaRef ds:uri="141786b9-c4e5-4bfc-95ac-d6544a536d42"/>
    <ds:schemaRef ds:uri="1c8cae9a-ed1a-405b-8b10-305b8e924a00"/>
  </ds:schemaRefs>
</ds:datastoreItem>
</file>

<file path=customXml/itemProps3.xml><?xml version="1.0" encoding="utf-8"?>
<ds:datastoreItem xmlns:ds="http://schemas.openxmlformats.org/officeDocument/2006/customXml" ds:itemID="{8D4AB788-B3DB-494B-B5EB-B39B045DC3E9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185</TotalTime>
  <Words>15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Fung, Eddie</dc:creator>
  <cp:lastModifiedBy>Tong, Rose</cp:lastModifiedBy>
  <cp:revision>16</cp:revision>
  <dcterms:created xsi:type="dcterms:W3CDTF">2022-12-01T09:04:20Z</dcterms:created>
  <dcterms:modified xsi:type="dcterms:W3CDTF">2024-04-16T08:11:58Z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ediaServiceImageTags">
    <vt:lpwstr/>
  </property>
  <property fmtid="{D5CDD505-2E9C-101B-9397-08002B2CF9AE}" pid="4" name="MSIP_Label_57969209-987a-410d-ac15-d40f31778c48_Enabled">
    <vt:lpwstr>true</vt:lpwstr>
  </property>
  <property fmtid="{D5CDD505-2E9C-101B-9397-08002B2CF9AE}" pid="5" name="MSIP_Label_57969209-987a-410d-ac15-d40f31778c48_SetDate">
    <vt:lpwstr>2024-04-16T06:57:51Z</vt:lpwstr>
  </property>
  <property fmtid="{D5CDD505-2E9C-101B-9397-08002B2CF9AE}" pid="6" name="MSIP_Label_57969209-987a-410d-ac15-d40f31778c48_Method">
    <vt:lpwstr>Privileged</vt:lpwstr>
  </property>
  <property fmtid="{D5CDD505-2E9C-101B-9397-08002B2CF9AE}" pid="7" name="MSIP_Label_57969209-987a-410d-ac15-d40f31778c48_Name">
    <vt:lpwstr>57969209-987a-410d-ac15-d40f31778c48</vt:lpwstr>
  </property>
  <property fmtid="{D5CDD505-2E9C-101B-9397-08002B2CF9AE}" pid="8" name="MSIP_Label_57969209-987a-410d-ac15-d40f31778c48_SiteId">
    <vt:lpwstr>2567d566-604c-408a-8a60-55d0dc9d9d6b</vt:lpwstr>
  </property>
  <property fmtid="{D5CDD505-2E9C-101B-9397-08002B2CF9AE}" pid="9" name="MSIP_Label_57969209-987a-410d-ac15-d40f31778c48_ActionId">
    <vt:lpwstr>f2a82b21-62ae-4437-8912-28938050997f</vt:lpwstr>
  </property>
  <property fmtid="{D5CDD505-2E9C-101B-9397-08002B2CF9AE}" pid="10" name="MSIP_Label_57969209-987a-410d-ac15-d40f31778c48_ContentBits">
    <vt:lpwstr>0</vt:lpwstr>
  </property>
</Properties>
</file>