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8" r:id="rId5"/>
  </p:sldIdLst>
  <p:sldSz cx="3565525" cy="6546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692"/>
    <a:srgbClr val="B0B91D"/>
    <a:srgbClr val="078DC2"/>
    <a:srgbClr val="6E3142"/>
    <a:srgbClr val="71525B"/>
    <a:srgbClr val="8E3E84"/>
    <a:srgbClr val="E7AA1F"/>
    <a:srgbClr val="EC5393"/>
    <a:srgbClr val="77276E"/>
    <a:srgbClr val="B0B9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390FB8-552E-4D81-B326-5E5663BAEEE0}" v="7" dt="2024-04-16T08:13:17.7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23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2D390FB8-552E-4D81-B326-5E5663BAEEE0}"/>
    <pc:docChg chg="custSel modSld">
      <pc:chgData name="Tong, Rose" userId="0b05fd4c-9245-490f-be0a-6d500809c570" providerId="ADAL" clId="{2D390FB8-552E-4D81-B326-5E5663BAEEE0}" dt="2024-04-16T08:13:48.616" v="67" actId="207"/>
      <pc:docMkLst>
        <pc:docMk/>
      </pc:docMkLst>
      <pc:sldChg chg="addSp delSp modSp mod">
        <pc:chgData name="Tong, Rose" userId="0b05fd4c-9245-490f-be0a-6d500809c570" providerId="ADAL" clId="{2D390FB8-552E-4D81-B326-5E5663BAEEE0}" dt="2024-04-16T08:13:48.616" v="67" actId="207"/>
        <pc:sldMkLst>
          <pc:docMk/>
          <pc:sldMk cId="2583744567" sldId="278"/>
        </pc:sldMkLst>
        <pc:spChg chg="mod">
          <ac:chgData name="Tong, Rose" userId="0b05fd4c-9245-490f-be0a-6d500809c570" providerId="ADAL" clId="{2D390FB8-552E-4D81-B326-5E5663BAEEE0}" dt="2024-04-16T08:13:48.616" v="67" actId="207"/>
          <ac:spMkLst>
            <pc:docMk/>
            <pc:sldMk cId="2583744567" sldId="278"/>
            <ac:spMk id="2" creationId="{320E607E-46B4-74F1-1CEA-969203DEF09F}"/>
          </ac:spMkLst>
        </pc:spChg>
        <pc:spChg chg="del">
          <ac:chgData name="Tong, Rose" userId="0b05fd4c-9245-490f-be0a-6d500809c570" providerId="ADAL" clId="{2D390FB8-552E-4D81-B326-5E5663BAEEE0}" dt="2024-04-16T07:01:48.158" v="1" actId="478"/>
          <ac:spMkLst>
            <pc:docMk/>
            <pc:sldMk cId="2583744567" sldId="278"/>
            <ac:spMk id="8" creationId="{3762D8DA-D987-2830-D883-385105407826}"/>
          </ac:spMkLst>
        </pc:spChg>
        <pc:spChg chg="del topLvl">
          <ac:chgData name="Tong, Rose" userId="0b05fd4c-9245-490f-be0a-6d500809c570" providerId="ADAL" clId="{2D390FB8-552E-4D81-B326-5E5663BAEEE0}" dt="2024-04-16T07:02:23.680" v="7" actId="478"/>
          <ac:spMkLst>
            <pc:docMk/>
            <pc:sldMk cId="2583744567" sldId="278"/>
            <ac:spMk id="10" creationId="{B3AA5D48-C5A7-7FDD-FE09-E49AEF079444}"/>
          </ac:spMkLst>
        </pc:spChg>
        <pc:grpChg chg="del">
          <ac:chgData name="Tong, Rose" userId="0b05fd4c-9245-490f-be0a-6d500809c570" providerId="ADAL" clId="{2D390FB8-552E-4D81-B326-5E5663BAEEE0}" dt="2024-04-16T07:01:46.125" v="0" actId="478"/>
          <ac:grpSpMkLst>
            <pc:docMk/>
            <pc:sldMk cId="2583744567" sldId="278"/>
            <ac:grpSpMk id="11" creationId="{5CB2D61D-809D-AECE-0389-CE2B069A9287}"/>
          </ac:grpSpMkLst>
        </pc:grpChg>
        <pc:picChg chg="add del mod">
          <ac:chgData name="Tong, Rose" userId="0b05fd4c-9245-490f-be0a-6d500809c570" providerId="ADAL" clId="{2D390FB8-552E-4D81-B326-5E5663BAEEE0}" dt="2024-04-16T07:39:53.689" v="26" actId="478"/>
          <ac:picMkLst>
            <pc:docMk/>
            <pc:sldMk cId="2583744567" sldId="278"/>
            <ac:picMk id="4" creationId="{9607F850-DE1F-B915-6010-4AD870C4AEFA}"/>
          </ac:picMkLst>
        </pc:picChg>
        <pc:picChg chg="add del mod">
          <ac:chgData name="Tong, Rose" userId="0b05fd4c-9245-490f-be0a-6d500809c570" providerId="ADAL" clId="{2D390FB8-552E-4D81-B326-5E5663BAEEE0}" dt="2024-04-16T08:09:09.050" v="37" actId="478"/>
          <ac:picMkLst>
            <pc:docMk/>
            <pc:sldMk cId="2583744567" sldId="278"/>
            <ac:picMk id="4" creationId="{9D3406CD-913B-39DE-FC54-2EDCDF8DEDC0}"/>
          </ac:picMkLst>
        </pc:picChg>
        <pc:picChg chg="add mod">
          <ac:chgData name="Tong, Rose" userId="0b05fd4c-9245-490f-be0a-6d500809c570" providerId="ADAL" clId="{2D390FB8-552E-4D81-B326-5E5663BAEEE0}" dt="2024-04-16T08:13:28.675" v="49" actId="14100"/>
          <ac:picMkLst>
            <pc:docMk/>
            <pc:sldMk cId="2583744567" sldId="278"/>
            <ac:picMk id="4" creationId="{F1B38F84-AF87-878B-34FD-806305E5AC59}"/>
          </ac:picMkLst>
        </pc:picChg>
        <pc:picChg chg="add del mod">
          <ac:chgData name="Tong, Rose" userId="0b05fd4c-9245-490f-be0a-6d500809c570" providerId="ADAL" clId="{2D390FB8-552E-4D81-B326-5E5663BAEEE0}" dt="2024-04-16T08:09:01.065" v="35" actId="478"/>
          <ac:picMkLst>
            <pc:docMk/>
            <pc:sldMk cId="2583744567" sldId="278"/>
            <ac:picMk id="5" creationId="{8A38A81A-6F98-C514-3AE8-B6196A6C456C}"/>
          </ac:picMkLst>
        </pc:picChg>
        <pc:picChg chg="add del mod">
          <ac:chgData name="Tong, Rose" userId="0b05fd4c-9245-490f-be0a-6d500809c570" providerId="ADAL" clId="{2D390FB8-552E-4D81-B326-5E5663BAEEE0}" dt="2024-04-16T07:05:50.295" v="13" actId="478"/>
          <ac:picMkLst>
            <pc:docMk/>
            <pc:sldMk cId="2583744567" sldId="278"/>
            <ac:picMk id="6" creationId="{5A15AAA1-FDB2-1BF5-7DF2-0D79DD49C7B2}"/>
          </ac:picMkLst>
        </pc:picChg>
        <pc:picChg chg="add del mod">
          <ac:chgData name="Tong, Rose" userId="0b05fd4c-9245-490f-be0a-6d500809c570" providerId="ADAL" clId="{2D390FB8-552E-4D81-B326-5E5663BAEEE0}" dt="2024-04-16T08:13:11.239" v="43" actId="478"/>
          <ac:picMkLst>
            <pc:docMk/>
            <pc:sldMk cId="2583744567" sldId="278"/>
            <ac:picMk id="7" creationId="{4DE2D8F9-E041-9051-D30E-E95B82D57213}"/>
          </ac:picMkLst>
        </pc:picChg>
        <pc:picChg chg="del topLvl">
          <ac:chgData name="Tong, Rose" userId="0b05fd4c-9245-490f-be0a-6d500809c570" providerId="ADAL" clId="{2D390FB8-552E-4D81-B326-5E5663BAEEE0}" dt="2024-04-16T07:01:46.125" v="0" actId="478"/>
          <ac:picMkLst>
            <pc:docMk/>
            <pc:sldMk cId="2583744567" sldId="278"/>
            <ac:picMk id="7" creationId="{8CE61A69-9C17-6CC5-C2F6-9B57F154FEE4}"/>
          </ac:picMkLst>
        </pc:picChg>
        <pc:picChg chg="add mod">
          <ac:chgData name="Tong, Rose" userId="0b05fd4c-9245-490f-be0a-6d500809c570" providerId="ADAL" clId="{2D390FB8-552E-4D81-B326-5E5663BAEEE0}" dt="2024-04-16T08:13:37.216" v="66" actId="1036"/>
          <ac:picMkLst>
            <pc:docMk/>
            <pc:sldMk cId="2583744567" sldId="278"/>
            <ac:picMk id="13" creationId="{6AB747D6-31D6-EB50-D877-DF9806A499E0}"/>
          </ac:picMkLst>
        </pc:picChg>
        <pc:cxnChg chg="add del mod">
          <ac:chgData name="Tong, Rose" userId="0b05fd4c-9245-490f-be0a-6d500809c570" providerId="ADAL" clId="{2D390FB8-552E-4D81-B326-5E5663BAEEE0}" dt="2024-04-16T07:06:38.151" v="25" actId="478"/>
          <ac:cxnSpMkLst>
            <pc:docMk/>
            <pc:sldMk cId="2583744567" sldId="278"/>
            <ac:cxnSpMk id="15" creationId="{79448EFF-A91C-FBD3-9DFB-252D0C599C8C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16/04/2024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89213" y="1143000"/>
            <a:ext cx="1679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1pPr>
    <a:lvl2pPr marL="24268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2pPr>
    <a:lvl3pPr marL="48536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3pPr>
    <a:lvl4pPr marL="728045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4pPr>
    <a:lvl5pPr marL="970727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5pPr>
    <a:lvl6pPr marL="1213409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6pPr>
    <a:lvl7pPr marL="1456091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7pPr>
    <a:lvl8pPr marL="169877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8pPr>
    <a:lvl9pPr marL="194145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89213" y="1143000"/>
            <a:ext cx="16795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214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415" y="1071441"/>
            <a:ext cx="3030696" cy="2279274"/>
          </a:xfrm>
        </p:spPr>
        <p:txBody>
          <a:bodyPr anchor="b"/>
          <a:lstStyle>
            <a:lvl1pPr algn="ctr">
              <a:defRPr sz="233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5691" y="3438612"/>
            <a:ext cx="2674144" cy="1580639"/>
          </a:xfrm>
        </p:spPr>
        <p:txBody>
          <a:bodyPr/>
          <a:lstStyle>
            <a:lvl1pPr marL="0" indent="0" algn="ctr">
              <a:buNone/>
              <a:defRPr sz="936"/>
            </a:lvl1pPr>
            <a:lvl2pPr marL="178262" indent="0" algn="ctr">
              <a:buNone/>
              <a:defRPr sz="780"/>
            </a:lvl2pPr>
            <a:lvl3pPr marL="356525" indent="0" algn="ctr">
              <a:buNone/>
              <a:defRPr sz="702"/>
            </a:lvl3pPr>
            <a:lvl4pPr marL="534787" indent="0" algn="ctr">
              <a:buNone/>
              <a:defRPr sz="624"/>
            </a:lvl4pPr>
            <a:lvl5pPr marL="713049" indent="0" algn="ctr">
              <a:buNone/>
              <a:defRPr sz="624"/>
            </a:lvl5pPr>
            <a:lvl6pPr marL="891311" indent="0" algn="ctr">
              <a:buNone/>
              <a:defRPr sz="624"/>
            </a:lvl6pPr>
            <a:lvl7pPr marL="1069574" indent="0" algn="ctr">
              <a:buNone/>
              <a:defRPr sz="624"/>
            </a:lvl7pPr>
            <a:lvl8pPr marL="1247836" indent="0" algn="ctr">
              <a:buNone/>
              <a:defRPr sz="624"/>
            </a:lvl8pPr>
            <a:lvl9pPr marL="1426098" indent="0" algn="ctr">
              <a:buNone/>
              <a:defRPr sz="624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2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8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51579" y="348559"/>
            <a:ext cx="768816" cy="5548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5130" y="348559"/>
            <a:ext cx="2261880" cy="5548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6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73" y="1632168"/>
            <a:ext cx="3075265" cy="2723307"/>
          </a:xfrm>
        </p:spPr>
        <p:txBody>
          <a:bodyPr anchor="b"/>
          <a:lstStyle>
            <a:lvl1pPr>
              <a:defRPr sz="233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73" y="4381239"/>
            <a:ext cx="3075265" cy="1432123"/>
          </a:xfrm>
        </p:spPr>
        <p:txBody>
          <a:bodyPr/>
          <a:lstStyle>
            <a:lvl1pPr marL="0" indent="0">
              <a:buNone/>
              <a:defRPr sz="936">
                <a:solidFill>
                  <a:schemeClr val="tx1"/>
                </a:solidFill>
              </a:defRPr>
            </a:lvl1pPr>
            <a:lvl2pPr marL="178262" indent="0">
              <a:buNone/>
              <a:defRPr sz="780">
                <a:solidFill>
                  <a:schemeClr val="tx1">
                    <a:tint val="75000"/>
                  </a:schemeClr>
                </a:solidFill>
              </a:defRPr>
            </a:lvl2pPr>
            <a:lvl3pPr marL="356525" indent="0">
              <a:buNone/>
              <a:defRPr sz="702">
                <a:solidFill>
                  <a:schemeClr val="tx1">
                    <a:tint val="75000"/>
                  </a:schemeClr>
                </a:solidFill>
              </a:defRPr>
            </a:lvl3pPr>
            <a:lvl4pPr marL="534787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4pPr>
            <a:lvl5pPr marL="713049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5pPr>
            <a:lvl6pPr marL="891311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6pPr>
            <a:lvl7pPr marL="1069574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7pPr>
            <a:lvl8pPr marL="1247836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8pPr>
            <a:lvl9pPr marL="1426098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4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5130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05047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63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348560"/>
            <a:ext cx="3075265" cy="126542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95" y="1604888"/>
            <a:ext cx="1508384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5595" y="2391419"/>
            <a:ext cx="1508384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05047" y="1604888"/>
            <a:ext cx="1515813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05047" y="2391419"/>
            <a:ext cx="1515813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4/16/2024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9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4/16/2024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42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4/16/2024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9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5813" y="942627"/>
            <a:ext cx="1805047" cy="4652507"/>
          </a:xfrm>
        </p:spPr>
        <p:txBody>
          <a:bodyPr/>
          <a:lstStyle>
            <a:lvl1pPr>
              <a:defRPr sz="1248"/>
            </a:lvl1pPr>
            <a:lvl2pPr>
              <a:defRPr sz="1092"/>
            </a:lvl2pPr>
            <a:lvl3pPr>
              <a:defRPr sz="936"/>
            </a:lvl3pPr>
            <a:lvl4pPr>
              <a:defRPr sz="780"/>
            </a:lvl4pPr>
            <a:lvl5pPr>
              <a:defRPr sz="780"/>
            </a:lvl5pPr>
            <a:lvl6pPr>
              <a:defRPr sz="780"/>
            </a:lvl6pPr>
            <a:lvl7pPr>
              <a:defRPr sz="780"/>
            </a:lvl7pPr>
            <a:lvl8pPr>
              <a:defRPr sz="780"/>
            </a:lvl8pPr>
            <a:lvl9pPr>
              <a:defRPr sz="7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24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15813" y="942627"/>
            <a:ext cx="1805047" cy="4652507"/>
          </a:xfrm>
        </p:spPr>
        <p:txBody>
          <a:bodyPr anchor="t"/>
          <a:lstStyle>
            <a:lvl1pPr marL="0" indent="0">
              <a:buNone/>
              <a:defRPr sz="1248"/>
            </a:lvl1pPr>
            <a:lvl2pPr marL="178262" indent="0">
              <a:buNone/>
              <a:defRPr sz="1092"/>
            </a:lvl2pPr>
            <a:lvl3pPr marL="356525" indent="0">
              <a:buNone/>
              <a:defRPr sz="936"/>
            </a:lvl3pPr>
            <a:lvl4pPr marL="534787" indent="0">
              <a:buNone/>
              <a:defRPr sz="780"/>
            </a:lvl4pPr>
            <a:lvl5pPr marL="713049" indent="0">
              <a:buNone/>
              <a:defRPr sz="780"/>
            </a:lvl5pPr>
            <a:lvl6pPr marL="891311" indent="0">
              <a:buNone/>
              <a:defRPr sz="780"/>
            </a:lvl6pPr>
            <a:lvl7pPr marL="1069574" indent="0">
              <a:buNone/>
              <a:defRPr sz="780"/>
            </a:lvl7pPr>
            <a:lvl8pPr marL="1247836" indent="0">
              <a:buNone/>
              <a:defRPr sz="780"/>
            </a:lvl8pPr>
            <a:lvl9pPr marL="1426098" indent="0">
              <a:buNone/>
              <a:defRPr sz="78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6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5130" y="348560"/>
            <a:ext cx="3075265" cy="1265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130" y="1742796"/>
            <a:ext cx="3075265" cy="41539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5130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1080" y="6067962"/>
            <a:ext cx="1203365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18152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356525" rtl="0" eaLnBrk="1" latinLnBrk="0" hangingPunct="1">
        <a:lnSpc>
          <a:spcPct val="90000"/>
        </a:lnSpc>
        <a:spcBef>
          <a:spcPct val="0"/>
        </a:spcBef>
        <a:buNone/>
        <a:defRPr sz="17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9131" indent="-89131" algn="l" defTabSz="356525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1pPr>
      <a:lvl2pPr marL="26739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936" kern="1200">
          <a:solidFill>
            <a:schemeClr val="tx1"/>
          </a:solidFill>
          <a:latin typeface="+mn-lt"/>
          <a:ea typeface="+mn-ea"/>
          <a:cs typeface="+mn-cs"/>
        </a:defRPr>
      </a:lvl2pPr>
      <a:lvl3pPr marL="445656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80" kern="1200">
          <a:solidFill>
            <a:schemeClr val="tx1"/>
          </a:solidFill>
          <a:latin typeface="+mn-lt"/>
          <a:ea typeface="+mn-ea"/>
          <a:cs typeface="+mn-cs"/>
        </a:defRPr>
      </a:lvl3pPr>
      <a:lvl4pPr marL="623918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802180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98044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158705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336967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515229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1pPr>
      <a:lvl2pPr marL="178262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2pPr>
      <a:lvl3pPr marL="356525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3pPr>
      <a:lvl4pPr marL="534787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713049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891311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069574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247836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426098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05A4A4-9F7E-872B-77E6-243E09BC4F80}"/>
              </a:ext>
            </a:extLst>
          </p:cNvPr>
          <p:cNvSpPr/>
          <p:nvPr/>
        </p:nvSpPr>
        <p:spPr>
          <a:xfrm>
            <a:off x="0" y="0"/>
            <a:ext cx="3565524" cy="6546849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0E607E-46B4-74F1-1CEA-969203DEF09F}"/>
              </a:ext>
            </a:extLst>
          </p:cNvPr>
          <p:cNvSpPr txBox="1"/>
          <p:nvPr/>
        </p:nvSpPr>
        <p:spPr>
          <a:xfrm>
            <a:off x="-156534" y="3954686"/>
            <a:ext cx="344294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[Company Name]</a:t>
            </a:r>
            <a:endParaRPr lang="en-US" sz="2000" b="0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Futura PT Bold" panose="020B0902020204020203" pitchFamily="34" charset="0"/>
            </a:endParaRPr>
          </a:p>
          <a:p>
            <a:pPr algn="r"/>
            <a:r>
              <a:rPr lang="en-GB" sz="20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Booth: </a:t>
            </a:r>
            <a:r>
              <a:rPr lang="en-GB" sz="2000" b="1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xxxx</a:t>
            </a:r>
            <a:endParaRPr lang="en-GB" sz="20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pPr algn="r"/>
            <a:r>
              <a:rPr lang="en-US" b="1" dirty="0">
                <a:solidFill>
                  <a:srgbClr val="E30692"/>
                </a:solidFill>
                <a:latin typeface="Futura PT Book" panose="020B0502020204020303" pitchFamily="34" charset="0"/>
              </a:rPr>
              <a:t>Register at www.aplf.com</a:t>
            </a:r>
            <a:endParaRPr lang="en-GB" b="1" dirty="0">
              <a:solidFill>
                <a:srgbClr val="E30692"/>
              </a:solidFill>
              <a:latin typeface="Futura PT Book" panose="020B0502020204020303" pitchFamily="34" charset="0"/>
            </a:endParaRPr>
          </a:p>
        </p:txBody>
      </p:sp>
      <p:pic>
        <p:nvPicPr>
          <p:cNvPr id="13" name="Picture 12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6AB747D6-31D6-EB50-D877-DF9806A49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435" y="5159450"/>
            <a:ext cx="867599" cy="867599"/>
          </a:xfrm>
          <a:prstGeom prst="rect">
            <a:avLst/>
          </a:prstGeom>
        </p:spPr>
      </p:pic>
      <p:pic>
        <p:nvPicPr>
          <p:cNvPr id="4" name="Picture 3" descr="A person with white hair&#10;&#10;Description automatically generated">
            <a:extLst>
              <a:ext uri="{FF2B5EF4-FFF2-40B4-BE49-F238E27FC236}">
                <a16:creationId xmlns:a16="http://schemas.microsoft.com/office/drawing/2014/main" id="{F1B38F84-AF87-878B-34FD-806305E5AC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565524" cy="3565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744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9" ma:contentTypeDescription="建立新的文件。" ma:contentTypeScope="" ma:versionID="09a6732abafb438f25c98ddb1c839aec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2d13d6a7660a33bcf9aa683144321f79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ModifiedDateand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odifiedDateandTime" ma:index="26" nillable="true" ma:displayName="Modified Date and Time" ma:format="DateTime" ma:internalName="ModifiedDateandTim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  <ModifiedDateandTime xmlns="1c8cae9a-ed1a-405b-8b10-305b8e924a0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C0926D8-0CC9-4B6F-A7E2-453E4CF4ABCE}"/>
</file>

<file path=customXml/itemProps2.xml><?xml version="1.0" encoding="utf-8"?>
<ds:datastoreItem xmlns:ds="http://schemas.openxmlformats.org/officeDocument/2006/customXml" ds:itemID="{16EF9663-2999-4DDF-879D-B53FC4936924}">
  <ds:schemaRefs>
    <ds:schemaRef ds:uri="141786b9-c4e5-4bfc-95ac-d6544a536d42"/>
    <ds:schemaRef ds:uri="1c8cae9a-ed1a-405b-8b10-305b8e924a0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15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Futura PT Bold</vt:lpstr>
      <vt:lpstr>Futura PT Book</vt:lpstr>
      <vt:lpstr>Arial</vt:lpstr>
      <vt:lpstr>Calibri</vt:lpstr>
      <vt:lpstr>Calibri Light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2</cp:revision>
  <dcterms:created xsi:type="dcterms:W3CDTF">2021-10-06T05:12:24Z</dcterms:created>
  <dcterms:modified xsi:type="dcterms:W3CDTF">2024-04-16T08:13:48Z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57969209-987a-410d-ac15-d40f31778c48_Enabled">
    <vt:lpwstr>true</vt:lpwstr>
  </property>
  <property fmtid="{D5CDD505-2E9C-101B-9397-08002B2CF9AE}" pid="4" name="MSIP_Label_57969209-987a-410d-ac15-d40f31778c48_SetDate">
    <vt:lpwstr>2024-04-16T07:01:40Z</vt:lpwstr>
  </property>
  <property fmtid="{D5CDD505-2E9C-101B-9397-08002B2CF9AE}" pid="5" name="MSIP_Label_57969209-987a-410d-ac15-d40f31778c48_Method">
    <vt:lpwstr>Privileged</vt:lpwstr>
  </property>
  <property fmtid="{D5CDD505-2E9C-101B-9397-08002B2CF9AE}" pid="6" name="MSIP_Label_57969209-987a-410d-ac15-d40f31778c48_Name">
    <vt:lpwstr>57969209-987a-410d-ac15-d40f31778c48</vt:lpwstr>
  </property>
  <property fmtid="{D5CDD505-2E9C-101B-9397-08002B2CF9AE}" pid="7" name="MSIP_Label_57969209-987a-410d-ac15-d40f31778c48_SiteId">
    <vt:lpwstr>2567d566-604c-408a-8a60-55d0dc9d9d6b</vt:lpwstr>
  </property>
  <property fmtid="{D5CDD505-2E9C-101B-9397-08002B2CF9AE}" pid="8" name="MSIP_Label_57969209-987a-410d-ac15-d40f31778c48_ActionId">
    <vt:lpwstr>205ae07b-ebde-4b5a-b822-4bb80ea49d9b</vt:lpwstr>
  </property>
  <property fmtid="{D5CDD505-2E9C-101B-9397-08002B2CF9AE}" pid="9" name="MSIP_Label_57969209-987a-410d-ac15-d40f31778c48_ContentBits">
    <vt:lpwstr>0</vt:lpwstr>
  </property>
</Properties>
</file>