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0744200" cy="1819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FC5"/>
    <a:srgbClr val="8E7BA1"/>
    <a:srgbClr val="9E563B"/>
    <a:srgbClr val="EAE3B3"/>
    <a:srgbClr val="A4D5A7"/>
    <a:srgbClr val="D44E90"/>
    <a:srgbClr val="AFB81D"/>
    <a:srgbClr val="7DD0DF"/>
    <a:srgbClr val="1C18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13E38C-C7E8-480E-9555-479F8DF52559}" v="3" dt="2023-05-11T06:30:19.246"/>
    <p1510:client id="{B5841808-FF61-4770-8120-5776BA6D7F49}" v="1" dt="2023-05-11T07:39:07.7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" y="13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B5841808-FF61-4770-8120-5776BA6D7F49}"/>
    <pc:docChg chg="undo custSel modSld">
      <pc:chgData name="Tong, Rose" userId="0b05fd4c-9245-490f-be0a-6d500809c570" providerId="ADAL" clId="{B5841808-FF61-4770-8120-5776BA6D7F49}" dt="2023-05-11T07:39:07.797" v="2" actId="164"/>
      <pc:docMkLst>
        <pc:docMk/>
      </pc:docMkLst>
      <pc:sldChg chg="addSp modSp mod">
        <pc:chgData name="Tong, Rose" userId="0b05fd4c-9245-490f-be0a-6d500809c570" providerId="ADAL" clId="{B5841808-FF61-4770-8120-5776BA6D7F49}" dt="2023-05-11T07:39:07.797" v="2" actId="164"/>
        <pc:sldMkLst>
          <pc:docMk/>
          <pc:sldMk cId="4082126726" sldId="257"/>
        </pc:sldMkLst>
        <pc:grpChg chg="add mod">
          <ac:chgData name="Tong, Rose" userId="0b05fd4c-9245-490f-be0a-6d500809c570" providerId="ADAL" clId="{B5841808-FF61-4770-8120-5776BA6D7F49}" dt="2023-05-11T07:39:07.797" v="2" actId="164"/>
          <ac:grpSpMkLst>
            <pc:docMk/>
            <pc:sldMk cId="4082126726" sldId="257"/>
            <ac:grpSpMk id="2" creationId="{84D2DEF7-CCEA-3D23-B67B-D74D29359EB8}"/>
          </ac:grpSpMkLst>
        </pc:grpChg>
        <pc:picChg chg="mod">
          <ac:chgData name="Tong, Rose" userId="0b05fd4c-9245-490f-be0a-6d500809c570" providerId="ADAL" clId="{B5841808-FF61-4770-8120-5776BA6D7F49}" dt="2023-05-11T07:39:07.797" v="2" actId="164"/>
          <ac:picMkLst>
            <pc:docMk/>
            <pc:sldMk cId="4082126726" sldId="257"/>
            <ac:picMk id="8" creationId="{0C743370-14E7-66F6-AF6B-F0A579981973}"/>
          </ac:picMkLst>
        </pc:picChg>
        <pc:picChg chg="mod">
          <ac:chgData name="Tong, Rose" userId="0b05fd4c-9245-490f-be0a-6d500809c570" providerId="ADAL" clId="{B5841808-FF61-4770-8120-5776BA6D7F49}" dt="2023-05-11T07:39:07.797" v="2" actId="164"/>
          <ac:picMkLst>
            <pc:docMk/>
            <pc:sldMk cId="4082126726" sldId="257"/>
            <ac:picMk id="25" creationId="{44EAFA87-7236-8F7F-6967-3DAE2751B65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3025" y="297738"/>
            <a:ext cx="8058150" cy="633377"/>
          </a:xfrm>
        </p:spPr>
        <p:txBody>
          <a:bodyPr anchor="b"/>
          <a:lstStyle>
            <a:lvl1pPr algn="ctr">
              <a:defRPr sz="1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3025" y="955541"/>
            <a:ext cx="8058150" cy="439237"/>
          </a:xfrm>
        </p:spPr>
        <p:txBody>
          <a:bodyPr/>
          <a:lstStyle>
            <a:lvl1pPr marL="0" indent="0" algn="ctr">
              <a:buNone/>
              <a:defRPr sz="637"/>
            </a:lvl1pPr>
            <a:lvl2pPr marL="121295" indent="0" algn="ctr">
              <a:buNone/>
              <a:defRPr sz="531"/>
            </a:lvl2pPr>
            <a:lvl3pPr marL="242590" indent="0" algn="ctr">
              <a:buNone/>
              <a:defRPr sz="478"/>
            </a:lvl3pPr>
            <a:lvl4pPr marL="363885" indent="0" algn="ctr">
              <a:buNone/>
              <a:defRPr sz="424"/>
            </a:lvl4pPr>
            <a:lvl5pPr marL="485181" indent="0" algn="ctr">
              <a:buNone/>
              <a:defRPr sz="424"/>
            </a:lvl5pPr>
            <a:lvl6pPr marL="606476" indent="0" algn="ctr">
              <a:buNone/>
              <a:defRPr sz="424"/>
            </a:lvl6pPr>
            <a:lvl7pPr marL="727771" indent="0" algn="ctr">
              <a:buNone/>
              <a:defRPr sz="424"/>
            </a:lvl7pPr>
            <a:lvl8pPr marL="849066" indent="0" algn="ctr">
              <a:buNone/>
              <a:defRPr sz="424"/>
            </a:lvl8pPr>
            <a:lvl9pPr marL="970361" indent="0" algn="ctr">
              <a:buNone/>
              <a:defRPr sz="42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99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18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88818" y="96860"/>
            <a:ext cx="2316718" cy="15417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8664" y="96860"/>
            <a:ext cx="6815852" cy="15417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42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60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068" y="453555"/>
            <a:ext cx="9266873" cy="756768"/>
          </a:xfrm>
        </p:spPr>
        <p:txBody>
          <a:bodyPr anchor="b"/>
          <a:lstStyle>
            <a:lvl1pPr>
              <a:defRPr sz="1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68" y="1217483"/>
            <a:ext cx="9266873" cy="397966"/>
          </a:xfrm>
        </p:spPr>
        <p:txBody>
          <a:bodyPr/>
          <a:lstStyle>
            <a:lvl1pPr marL="0" indent="0">
              <a:buNone/>
              <a:defRPr sz="637">
                <a:solidFill>
                  <a:schemeClr val="tx1">
                    <a:tint val="75000"/>
                  </a:schemeClr>
                </a:solidFill>
              </a:defRPr>
            </a:lvl1pPr>
            <a:lvl2pPr marL="121295" indent="0">
              <a:buNone/>
              <a:defRPr sz="531">
                <a:solidFill>
                  <a:schemeClr val="tx1">
                    <a:tint val="75000"/>
                  </a:schemeClr>
                </a:solidFill>
              </a:defRPr>
            </a:lvl2pPr>
            <a:lvl3pPr marL="242590" indent="0">
              <a:buNone/>
              <a:defRPr sz="478">
                <a:solidFill>
                  <a:schemeClr val="tx1">
                    <a:tint val="75000"/>
                  </a:schemeClr>
                </a:solidFill>
              </a:defRPr>
            </a:lvl3pPr>
            <a:lvl4pPr marL="363885" indent="0">
              <a:buNone/>
              <a:defRPr sz="424">
                <a:solidFill>
                  <a:schemeClr val="tx1">
                    <a:tint val="75000"/>
                  </a:schemeClr>
                </a:solidFill>
              </a:defRPr>
            </a:lvl4pPr>
            <a:lvl5pPr marL="485181" indent="0">
              <a:buNone/>
              <a:defRPr sz="424">
                <a:solidFill>
                  <a:schemeClr val="tx1">
                    <a:tint val="75000"/>
                  </a:schemeClr>
                </a:solidFill>
              </a:defRPr>
            </a:lvl5pPr>
            <a:lvl6pPr marL="606476" indent="0">
              <a:buNone/>
              <a:defRPr sz="424">
                <a:solidFill>
                  <a:schemeClr val="tx1">
                    <a:tint val="75000"/>
                  </a:schemeClr>
                </a:solidFill>
              </a:defRPr>
            </a:lvl6pPr>
            <a:lvl7pPr marL="727771" indent="0">
              <a:buNone/>
              <a:defRPr sz="424">
                <a:solidFill>
                  <a:schemeClr val="tx1">
                    <a:tint val="75000"/>
                  </a:schemeClr>
                </a:solidFill>
              </a:defRPr>
            </a:lvl7pPr>
            <a:lvl8pPr marL="849066" indent="0">
              <a:buNone/>
              <a:defRPr sz="424">
                <a:solidFill>
                  <a:schemeClr val="tx1">
                    <a:tint val="75000"/>
                  </a:schemeClr>
                </a:solidFill>
              </a:defRPr>
            </a:lvl8pPr>
            <a:lvl9pPr marL="970361" indent="0">
              <a:buNone/>
              <a:defRPr sz="4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98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8664" y="484298"/>
            <a:ext cx="4566285" cy="1154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9251" y="484298"/>
            <a:ext cx="4566285" cy="1154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49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63" y="96860"/>
            <a:ext cx="9266873" cy="3516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64" y="445975"/>
            <a:ext cx="4545300" cy="218566"/>
          </a:xfrm>
        </p:spPr>
        <p:txBody>
          <a:bodyPr anchor="b"/>
          <a:lstStyle>
            <a:lvl1pPr marL="0" indent="0">
              <a:buNone/>
              <a:defRPr sz="637" b="1"/>
            </a:lvl1pPr>
            <a:lvl2pPr marL="121295" indent="0">
              <a:buNone/>
              <a:defRPr sz="531" b="1"/>
            </a:lvl2pPr>
            <a:lvl3pPr marL="242590" indent="0">
              <a:buNone/>
              <a:defRPr sz="478" b="1"/>
            </a:lvl3pPr>
            <a:lvl4pPr marL="363885" indent="0">
              <a:buNone/>
              <a:defRPr sz="424" b="1"/>
            </a:lvl4pPr>
            <a:lvl5pPr marL="485181" indent="0">
              <a:buNone/>
              <a:defRPr sz="424" b="1"/>
            </a:lvl5pPr>
            <a:lvl6pPr marL="606476" indent="0">
              <a:buNone/>
              <a:defRPr sz="424" b="1"/>
            </a:lvl6pPr>
            <a:lvl7pPr marL="727771" indent="0">
              <a:buNone/>
              <a:defRPr sz="424" b="1"/>
            </a:lvl7pPr>
            <a:lvl8pPr marL="849066" indent="0">
              <a:buNone/>
              <a:defRPr sz="424" b="1"/>
            </a:lvl8pPr>
            <a:lvl9pPr marL="970361" indent="0">
              <a:buNone/>
              <a:defRPr sz="4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064" y="664541"/>
            <a:ext cx="4545300" cy="9774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9251" y="445975"/>
            <a:ext cx="4567684" cy="218566"/>
          </a:xfrm>
        </p:spPr>
        <p:txBody>
          <a:bodyPr anchor="b"/>
          <a:lstStyle>
            <a:lvl1pPr marL="0" indent="0">
              <a:buNone/>
              <a:defRPr sz="637" b="1"/>
            </a:lvl1pPr>
            <a:lvl2pPr marL="121295" indent="0">
              <a:buNone/>
              <a:defRPr sz="531" b="1"/>
            </a:lvl2pPr>
            <a:lvl3pPr marL="242590" indent="0">
              <a:buNone/>
              <a:defRPr sz="478" b="1"/>
            </a:lvl3pPr>
            <a:lvl4pPr marL="363885" indent="0">
              <a:buNone/>
              <a:defRPr sz="424" b="1"/>
            </a:lvl4pPr>
            <a:lvl5pPr marL="485181" indent="0">
              <a:buNone/>
              <a:defRPr sz="424" b="1"/>
            </a:lvl5pPr>
            <a:lvl6pPr marL="606476" indent="0">
              <a:buNone/>
              <a:defRPr sz="424" b="1"/>
            </a:lvl6pPr>
            <a:lvl7pPr marL="727771" indent="0">
              <a:buNone/>
              <a:defRPr sz="424" b="1"/>
            </a:lvl7pPr>
            <a:lvl8pPr marL="849066" indent="0">
              <a:buNone/>
              <a:defRPr sz="424" b="1"/>
            </a:lvl8pPr>
            <a:lvl9pPr marL="970361" indent="0">
              <a:buNone/>
              <a:defRPr sz="4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9251" y="664541"/>
            <a:ext cx="4567684" cy="9774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4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59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66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64" y="121285"/>
            <a:ext cx="3465284" cy="424498"/>
          </a:xfrm>
        </p:spPr>
        <p:txBody>
          <a:bodyPr anchor="b"/>
          <a:lstStyle>
            <a:lvl1pPr>
              <a:defRPr sz="84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685" y="261942"/>
            <a:ext cx="5439251" cy="1292864"/>
          </a:xfrm>
        </p:spPr>
        <p:txBody>
          <a:bodyPr/>
          <a:lstStyle>
            <a:lvl1pPr>
              <a:defRPr sz="849"/>
            </a:lvl1pPr>
            <a:lvl2pPr>
              <a:defRPr sz="743"/>
            </a:lvl2pPr>
            <a:lvl3pPr>
              <a:defRPr sz="637"/>
            </a:lvl3pPr>
            <a:lvl4pPr>
              <a:defRPr sz="531"/>
            </a:lvl4pPr>
            <a:lvl5pPr>
              <a:defRPr sz="531"/>
            </a:lvl5pPr>
            <a:lvl6pPr>
              <a:defRPr sz="531"/>
            </a:lvl6pPr>
            <a:lvl7pPr>
              <a:defRPr sz="531"/>
            </a:lvl7pPr>
            <a:lvl8pPr>
              <a:defRPr sz="531"/>
            </a:lvl8pPr>
            <a:lvl9pPr>
              <a:defRPr sz="53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0064" y="545782"/>
            <a:ext cx="3465284" cy="1011130"/>
          </a:xfrm>
        </p:spPr>
        <p:txBody>
          <a:bodyPr/>
          <a:lstStyle>
            <a:lvl1pPr marL="0" indent="0">
              <a:buNone/>
              <a:defRPr sz="424"/>
            </a:lvl1pPr>
            <a:lvl2pPr marL="121295" indent="0">
              <a:buNone/>
              <a:defRPr sz="371"/>
            </a:lvl2pPr>
            <a:lvl3pPr marL="242590" indent="0">
              <a:buNone/>
              <a:defRPr sz="318"/>
            </a:lvl3pPr>
            <a:lvl4pPr marL="363885" indent="0">
              <a:buNone/>
              <a:defRPr sz="265"/>
            </a:lvl4pPr>
            <a:lvl5pPr marL="485181" indent="0">
              <a:buNone/>
              <a:defRPr sz="265"/>
            </a:lvl5pPr>
            <a:lvl6pPr marL="606476" indent="0">
              <a:buNone/>
              <a:defRPr sz="265"/>
            </a:lvl6pPr>
            <a:lvl7pPr marL="727771" indent="0">
              <a:buNone/>
              <a:defRPr sz="265"/>
            </a:lvl7pPr>
            <a:lvl8pPr marL="849066" indent="0">
              <a:buNone/>
              <a:defRPr sz="265"/>
            </a:lvl8pPr>
            <a:lvl9pPr marL="970361" indent="0">
              <a:buNone/>
              <a:defRPr sz="2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88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64" y="121285"/>
            <a:ext cx="3465284" cy="424498"/>
          </a:xfrm>
        </p:spPr>
        <p:txBody>
          <a:bodyPr anchor="b"/>
          <a:lstStyle>
            <a:lvl1pPr>
              <a:defRPr sz="84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67685" y="261942"/>
            <a:ext cx="5439251" cy="1292864"/>
          </a:xfrm>
        </p:spPr>
        <p:txBody>
          <a:bodyPr anchor="t"/>
          <a:lstStyle>
            <a:lvl1pPr marL="0" indent="0">
              <a:buNone/>
              <a:defRPr sz="849"/>
            </a:lvl1pPr>
            <a:lvl2pPr marL="121295" indent="0">
              <a:buNone/>
              <a:defRPr sz="743"/>
            </a:lvl2pPr>
            <a:lvl3pPr marL="242590" indent="0">
              <a:buNone/>
              <a:defRPr sz="637"/>
            </a:lvl3pPr>
            <a:lvl4pPr marL="363885" indent="0">
              <a:buNone/>
              <a:defRPr sz="531"/>
            </a:lvl4pPr>
            <a:lvl5pPr marL="485181" indent="0">
              <a:buNone/>
              <a:defRPr sz="531"/>
            </a:lvl5pPr>
            <a:lvl6pPr marL="606476" indent="0">
              <a:buNone/>
              <a:defRPr sz="531"/>
            </a:lvl6pPr>
            <a:lvl7pPr marL="727771" indent="0">
              <a:buNone/>
              <a:defRPr sz="531"/>
            </a:lvl7pPr>
            <a:lvl8pPr marL="849066" indent="0">
              <a:buNone/>
              <a:defRPr sz="531"/>
            </a:lvl8pPr>
            <a:lvl9pPr marL="970361" indent="0">
              <a:buNone/>
              <a:defRPr sz="53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0064" y="545782"/>
            <a:ext cx="3465284" cy="1011130"/>
          </a:xfrm>
        </p:spPr>
        <p:txBody>
          <a:bodyPr/>
          <a:lstStyle>
            <a:lvl1pPr marL="0" indent="0">
              <a:buNone/>
              <a:defRPr sz="424"/>
            </a:lvl1pPr>
            <a:lvl2pPr marL="121295" indent="0">
              <a:buNone/>
              <a:defRPr sz="371"/>
            </a:lvl2pPr>
            <a:lvl3pPr marL="242590" indent="0">
              <a:buNone/>
              <a:defRPr sz="318"/>
            </a:lvl3pPr>
            <a:lvl4pPr marL="363885" indent="0">
              <a:buNone/>
              <a:defRPr sz="265"/>
            </a:lvl4pPr>
            <a:lvl5pPr marL="485181" indent="0">
              <a:buNone/>
              <a:defRPr sz="265"/>
            </a:lvl5pPr>
            <a:lvl6pPr marL="606476" indent="0">
              <a:buNone/>
              <a:defRPr sz="265"/>
            </a:lvl6pPr>
            <a:lvl7pPr marL="727771" indent="0">
              <a:buNone/>
              <a:defRPr sz="265"/>
            </a:lvl7pPr>
            <a:lvl8pPr marL="849066" indent="0">
              <a:buNone/>
              <a:defRPr sz="265"/>
            </a:lvl8pPr>
            <a:lvl9pPr marL="970361" indent="0">
              <a:buNone/>
              <a:defRPr sz="2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613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8664" y="96860"/>
            <a:ext cx="9266873" cy="351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664" y="484298"/>
            <a:ext cx="9266873" cy="1154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8664" y="1686198"/>
            <a:ext cx="2417445" cy="968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D5759-6BAE-425D-BC26-CB4F580ECCB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9016" y="1686198"/>
            <a:ext cx="3626168" cy="968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8091" y="1686198"/>
            <a:ext cx="2417445" cy="968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MSIPCMContentMarking" descr="{&quot;HashCode&quot;:-1348403003,&quot;Placement&quot;:&quot;Footer&quot;,&quot;Top&quot;:124.35614,&quot;Left&quot;:0.0,&quot;SlideWidth&quot;:846,&quot;SlideHeight&quot;:143}">
            <a:extLst>
              <a:ext uri="{FF2B5EF4-FFF2-40B4-BE49-F238E27FC236}">
                <a16:creationId xmlns:a16="http://schemas.microsoft.com/office/drawing/2014/main" id="{41EC23F2-740E-2718-2049-9A284C31FB21}"/>
              </a:ext>
            </a:extLst>
          </p:cNvPr>
          <p:cNvSpPr txBox="1"/>
          <p:nvPr userDrawn="1"/>
        </p:nvSpPr>
        <p:spPr>
          <a:xfrm>
            <a:off x="0" y="1579323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2914627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42590" rtl="0" eaLnBrk="1" latinLnBrk="0" hangingPunct="1">
        <a:lnSpc>
          <a:spcPct val="90000"/>
        </a:lnSpc>
        <a:spcBef>
          <a:spcPct val="0"/>
        </a:spcBef>
        <a:buNone/>
        <a:defRPr sz="11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648" indent="-60648" algn="l" defTabSz="242590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743" kern="1200">
          <a:solidFill>
            <a:schemeClr val="tx1"/>
          </a:solidFill>
          <a:latin typeface="+mn-lt"/>
          <a:ea typeface="+mn-ea"/>
          <a:cs typeface="+mn-cs"/>
        </a:defRPr>
      </a:lvl1pPr>
      <a:lvl2pPr marL="181943" indent="-60648" algn="l" defTabSz="2425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637" kern="1200">
          <a:solidFill>
            <a:schemeClr val="tx1"/>
          </a:solidFill>
          <a:latin typeface="+mn-lt"/>
          <a:ea typeface="+mn-ea"/>
          <a:cs typeface="+mn-cs"/>
        </a:defRPr>
      </a:lvl2pPr>
      <a:lvl3pPr marL="303238" indent="-60648" algn="l" defTabSz="2425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531" kern="1200">
          <a:solidFill>
            <a:schemeClr val="tx1"/>
          </a:solidFill>
          <a:latin typeface="+mn-lt"/>
          <a:ea typeface="+mn-ea"/>
          <a:cs typeface="+mn-cs"/>
        </a:defRPr>
      </a:lvl3pPr>
      <a:lvl4pPr marL="424533" indent="-60648" algn="l" defTabSz="2425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78" kern="1200">
          <a:solidFill>
            <a:schemeClr val="tx1"/>
          </a:solidFill>
          <a:latin typeface="+mn-lt"/>
          <a:ea typeface="+mn-ea"/>
          <a:cs typeface="+mn-cs"/>
        </a:defRPr>
      </a:lvl4pPr>
      <a:lvl5pPr marL="545828" indent="-60648" algn="l" defTabSz="2425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78" kern="1200">
          <a:solidFill>
            <a:schemeClr val="tx1"/>
          </a:solidFill>
          <a:latin typeface="+mn-lt"/>
          <a:ea typeface="+mn-ea"/>
          <a:cs typeface="+mn-cs"/>
        </a:defRPr>
      </a:lvl5pPr>
      <a:lvl6pPr marL="667123" indent="-60648" algn="l" defTabSz="2425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78" kern="1200">
          <a:solidFill>
            <a:schemeClr val="tx1"/>
          </a:solidFill>
          <a:latin typeface="+mn-lt"/>
          <a:ea typeface="+mn-ea"/>
          <a:cs typeface="+mn-cs"/>
        </a:defRPr>
      </a:lvl6pPr>
      <a:lvl7pPr marL="788419" indent="-60648" algn="l" defTabSz="2425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78" kern="1200">
          <a:solidFill>
            <a:schemeClr val="tx1"/>
          </a:solidFill>
          <a:latin typeface="+mn-lt"/>
          <a:ea typeface="+mn-ea"/>
          <a:cs typeface="+mn-cs"/>
        </a:defRPr>
      </a:lvl7pPr>
      <a:lvl8pPr marL="909714" indent="-60648" algn="l" defTabSz="2425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78" kern="1200">
          <a:solidFill>
            <a:schemeClr val="tx1"/>
          </a:solidFill>
          <a:latin typeface="+mn-lt"/>
          <a:ea typeface="+mn-ea"/>
          <a:cs typeface="+mn-cs"/>
        </a:defRPr>
      </a:lvl8pPr>
      <a:lvl9pPr marL="1031009" indent="-60648" algn="l" defTabSz="2425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1pPr>
      <a:lvl2pPr marL="121295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2pPr>
      <a:lvl3pPr marL="242590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3pPr>
      <a:lvl4pPr marL="363885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4pPr>
      <a:lvl5pPr marL="485181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5pPr>
      <a:lvl6pPr marL="606476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6pPr>
      <a:lvl7pPr marL="727771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7pPr>
      <a:lvl8pPr marL="849066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8pPr>
      <a:lvl9pPr marL="970361" algn="l" defTabSz="242590" rtl="0" eaLnBrk="1" latinLnBrk="0" hangingPunct="1">
        <a:defRPr sz="4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5353794-AE14-245A-AB4C-198DA0667E2D}"/>
              </a:ext>
            </a:extLst>
          </p:cNvPr>
          <p:cNvSpPr/>
          <p:nvPr/>
        </p:nvSpPr>
        <p:spPr>
          <a:xfrm>
            <a:off x="0" y="0"/>
            <a:ext cx="10744200" cy="1819274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AB04FBF-5337-88F3-8883-27EA7582D8C4}"/>
              </a:ext>
            </a:extLst>
          </p:cNvPr>
          <p:cNvSpPr/>
          <p:nvPr/>
        </p:nvSpPr>
        <p:spPr>
          <a:xfrm>
            <a:off x="130629" y="1555968"/>
            <a:ext cx="2034073" cy="2633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K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4D2DEF7-CCEA-3D23-B67B-D74D29359EB8}"/>
              </a:ext>
            </a:extLst>
          </p:cNvPr>
          <p:cNvGrpSpPr/>
          <p:nvPr/>
        </p:nvGrpSpPr>
        <p:grpSpPr>
          <a:xfrm>
            <a:off x="318918" y="0"/>
            <a:ext cx="6054657" cy="1819275"/>
            <a:chOff x="318918" y="0"/>
            <a:chExt cx="6054657" cy="1819275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C743370-14E7-66F6-AF6B-F0A57998197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8918" y="389072"/>
              <a:ext cx="2042068" cy="1166896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44EAFA87-7236-8F7F-6967-3DAE2751B6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90714" y="0"/>
              <a:ext cx="3882861" cy="1819275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2101EF05-D931-6403-47D1-CD7161BF6C57}"/>
              </a:ext>
            </a:extLst>
          </p:cNvPr>
          <p:cNvSpPr txBox="1"/>
          <p:nvPr/>
        </p:nvSpPr>
        <p:spPr>
          <a:xfrm>
            <a:off x="5617029" y="247917"/>
            <a:ext cx="479702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</a:t>
            </a:r>
            <a:r>
              <a:rPr lang="zh-TW" alt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公司名称</a:t>
            </a:r>
            <a:r>
              <a:rPr lang="en-US" sz="2800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Futura PT Bold" panose="020B0902020204020203" pitchFamily="34" charset="0"/>
              </a:rPr>
              <a:t>]</a:t>
            </a:r>
          </a:p>
          <a:p>
            <a:pPr algn="r"/>
            <a:r>
              <a:rPr lang="zh-TW" alt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展位</a:t>
            </a:r>
            <a:r>
              <a:rPr lang="en-GB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: </a:t>
            </a:r>
            <a:r>
              <a:rPr lang="en-GB" sz="28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xx-</a:t>
            </a:r>
            <a:r>
              <a:rPr lang="en-GB" sz="2800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xxxx</a:t>
            </a:r>
            <a:endParaRPr lang="en-GB" sz="28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pPr algn="r"/>
            <a:r>
              <a:rPr lang="zh-CN" altLang="en-US" sz="2400" dirty="0">
                <a:solidFill>
                  <a:srgbClr val="008FC5"/>
                </a:solidFill>
                <a:latin typeface="Futura PT Book" panose="020B0502020204020303" pitchFamily="34" charset="0"/>
              </a:rPr>
              <a:t>买家登记</a:t>
            </a:r>
            <a:r>
              <a:rPr lang="en-US" altLang="zh-CN" sz="2400" dirty="0">
                <a:solidFill>
                  <a:srgbClr val="008FC5"/>
                </a:solidFill>
                <a:latin typeface="Futura PT Book" panose="020B0502020204020303" pitchFamily="34" charset="0"/>
              </a:rPr>
              <a:t>: </a:t>
            </a:r>
            <a:r>
              <a:rPr lang="en-US" sz="2400" dirty="0">
                <a:solidFill>
                  <a:srgbClr val="008FC5"/>
                </a:solidFill>
                <a:latin typeface="Futura PT Book" panose="020B0502020204020303" pitchFamily="34" charset="0"/>
              </a:rPr>
              <a:t>www.aplf.com</a:t>
            </a:r>
            <a:endParaRPr lang="en-GB" sz="2400" dirty="0">
              <a:solidFill>
                <a:srgbClr val="008FC5"/>
              </a:solidFill>
              <a:latin typeface="Futura PT Book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126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C40F2E2D7FF24FB264AD5FF850FE47" ma:contentTypeVersion="17" ma:contentTypeDescription="Create a new document." ma:contentTypeScope="" ma:versionID="521ef7ca67cbe238e9f8f3a9ef8518f7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f017f0e045ecdc0ea6cace83d56e31d1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C397A6-7B8D-48E6-A3E9-BC42B2F11F29}">
  <ds:schemaRefs>
    <ds:schemaRef ds:uri="http://schemas.microsoft.com/office/2006/metadata/properties"/>
    <ds:schemaRef ds:uri="http://schemas.microsoft.com/office/infopath/2007/PartnerControls"/>
    <ds:schemaRef ds:uri="141786b9-c4e5-4bfc-95ac-d6544a536d42"/>
    <ds:schemaRef ds:uri="1c8cae9a-ed1a-405b-8b10-305b8e924a00"/>
  </ds:schemaRefs>
</ds:datastoreItem>
</file>

<file path=customXml/itemProps2.xml><?xml version="1.0" encoding="utf-8"?>
<ds:datastoreItem xmlns:ds="http://schemas.openxmlformats.org/officeDocument/2006/customXml" ds:itemID="{1EA724E3-DBE9-4E83-BBFA-1173F3CEE560}"/>
</file>

<file path=customXml/itemProps3.xml><?xml version="1.0" encoding="utf-8"?>
<ds:datastoreItem xmlns:ds="http://schemas.openxmlformats.org/officeDocument/2006/customXml" ds:itemID="{47A52897-ABD8-4AD4-8653-68A1F8C4DC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17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Futura PT Bold</vt:lpstr>
      <vt:lpstr>Futura PT Book</vt:lpstr>
      <vt:lpstr>Arial</vt:lpstr>
      <vt:lpstr>Calibri</vt:lpstr>
      <vt:lpstr>Calibri Light</vt:lpstr>
      <vt:lpstr>Open Sans</vt:lpstr>
      <vt:lpstr>Rockwell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Fung, Eddie</dc:creator>
  <cp:lastModifiedBy>Tong, Rose</cp:lastModifiedBy>
  <cp:revision>18</cp:revision>
  <dcterms:created xsi:type="dcterms:W3CDTF">2022-12-01T09:04:20Z</dcterms:created>
  <dcterms:modified xsi:type="dcterms:W3CDTF">2023-05-11T07:39:09Z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ediaServiceImageTags">
    <vt:lpwstr/>
  </property>
  <property fmtid="{D5CDD505-2E9C-101B-9397-08002B2CF9AE}" pid="4" name="MSIP_Label_2bbab825-a111-45e4-86a1-18cee0005896_Enabled">
    <vt:lpwstr>true</vt:lpwstr>
  </property>
  <property fmtid="{D5CDD505-2E9C-101B-9397-08002B2CF9AE}" pid="5" name="MSIP_Label_2bbab825-a111-45e4-86a1-18cee0005896_SetDate">
    <vt:lpwstr>2023-02-28T08:38:20Z</vt:lpwstr>
  </property>
  <property fmtid="{D5CDD505-2E9C-101B-9397-08002B2CF9AE}" pid="6" name="MSIP_Label_2bbab825-a111-45e4-86a1-18cee0005896_Method">
    <vt:lpwstr>Standard</vt:lpwstr>
  </property>
  <property fmtid="{D5CDD505-2E9C-101B-9397-08002B2CF9AE}" pid="7" name="MSIP_Label_2bbab825-a111-45e4-86a1-18cee0005896_Name">
    <vt:lpwstr>2bbab825-a111-45e4-86a1-18cee0005896</vt:lpwstr>
  </property>
  <property fmtid="{D5CDD505-2E9C-101B-9397-08002B2CF9AE}" pid="8" name="MSIP_Label_2bbab825-a111-45e4-86a1-18cee0005896_SiteId">
    <vt:lpwstr>2567d566-604c-408a-8a60-55d0dc9d9d6b</vt:lpwstr>
  </property>
  <property fmtid="{D5CDD505-2E9C-101B-9397-08002B2CF9AE}" pid="9" name="MSIP_Label_2bbab825-a111-45e4-86a1-18cee0005896_ActionId">
    <vt:lpwstr>c1c29ed1-52d7-456e-bae7-29efdd1b6c09</vt:lpwstr>
  </property>
  <property fmtid="{D5CDD505-2E9C-101B-9397-08002B2CF9AE}" pid="10" name="MSIP_Label_2bbab825-a111-45e4-86a1-18cee0005896_ContentBits">
    <vt:lpwstr>2</vt:lpwstr>
  </property>
</Properties>
</file>