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5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5BB71-D7BF-44FD-A49A-7934953830F9}" v="2" dt="2023-05-11T03:17:50.041"/>
    <p1510:client id="{A67210C1-4DAA-4D51-AD4A-77127316FF4B}" v="1" dt="2023-05-11T07:39:29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7" d="100"/>
          <a:sy n="87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4485BB71-D7BF-44FD-A49A-7934953830F9}"/>
    <pc:docChg chg="undo custSel modSld">
      <pc:chgData name="Tong, Rose" userId="0b05fd4c-9245-490f-be0a-6d500809c570" providerId="ADAL" clId="{4485BB71-D7BF-44FD-A49A-7934953830F9}" dt="2023-05-11T03:20:36.024" v="43" actId="1035"/>
      <pc:docMkLst>
        <pc:docMk/>
      </pc:docMkLst>
      <pc:sldChg chg="addSp delSp modSp mod">
        <pc:chgData name="Tong, Rose" userId="0b05fd4c-9245-490f-be0a-6d500809c570" providerId="ADAL" clId="{4485BB71-D7BF-44FD-A49A-7934953830F9}" dt="2023-05-11T03:20:36.024" v="43" actId="1035"/>
        <pc:sldMkLst>
          <pc:docMk/>
          <pc:sldMk cId="3069342253" sldId="271"/>
        </pc:sldMkLst>
        <pc:spChg chg="mod">
          <ac:chgData name="Tong, Rose" userId="0b05fd4c-9245-490f-be0a-6d500809c570" providerId="ADAL" clId="{4485BB71-D7BF-44FD-A49A-7934953830F9}" dt="2023-05-10T03:32:48.987" v="21" actId="207"/>
          <ac:spMkLst>
            <pc:docMk/>
            <pc:sldMk cId="3069342253" sldId="271"/>
            <ac:spMk id="4" creationId="{C6CEAE1C-59A3-4C2A-89CE-787938041BC6}"/>
          </ac:spMkLst>
        </pc:spChg>
        <pc:spChg chg="add del mod topLvl">
          <ac:chgData name="Tong, Rose" userId="0b05fd4c-9245-490f-be0a-6d500809c570" providerId="ADAL" clId="{4485BB71-D7BF-44FD-A49A-7934953830F9}" dt="2023-05-11T03:17:55.553" v="26" actId="478"/>
          <ac:spMkLst>
            <pc:docMk/>
            <pc:sldMk cId="3069342253" sldId="271"/>
            <ac:spMk id="5" creationId="{8473524E-4092-2D53-1E5A-3795AA87F154}"/>
          </ac:spMkLst>
        </pc:spChg>
        <pc:grpChg chg="add del mod">
          <ac:chgData name="Tong, Rose" userId="0b05fd4c-9245-490f-be0a-6d500809c570" providerId="ADAL" clId="{4485BB71-D7BF-44FD-A49A-7934953830F9}" dt="2023-05-11T03:17:50.041" v="24" actId="165"/>
          <ac:grpSpMkLst>
            <pc:docMk/>
            <pc:sldMk cId="3069342253" sldId="271"/>
            <ac:grpSpMk id="8" creationId="{0F7D0396-656D-D79D-6129-5F908A7FFACB}"/>
          </ac:grpSpMkLst>
        </pc:grpChg>
        <pc:picChg chg="add del mod topLvl">
          <ac:chgData name="Tong, Rose" userId="0b05fd4c-9245-490f-be0a-6d500809c570" providerId="ADAL" clId="{4485BB71-D7BF-44FD-A49A-7934953830F9}" dt="2023-05-11T03:17:53.793" v="25" actId="478"/>
          <ac:picMkLst>
            <pc:docMk/>
            <pc:sldMk cId="3069342253" sldId="271"/>
            <ac:picMk id="3" creationId="{3BF77B13-29B0-C02D-C0EA-376C3E746AAB}"/>
          </ac:picMkLst>
        </pc:picChg>
        <pc:picChg chg="add del mod">
          <ac:chgData name="Tong, Rose" userId="0b05fd4c-9245-490f-be0a-6d500809c570" providerId="ADAL" clId="{4485BB71-D7BF-44FD-A49A-7934953830F9}" dt="2023-05-11T03:18:09.487" v="31" actId="478"/>
          <ac:picMkLst>
            <pc:docMk/>
            <pc:sldMk cId="3069342253" sldId="271"/>
            <ac:picMk id="6" creationId="{049FF1CA-46E3-E554-C332-78DA6541C9B8}"/>
          </ac:picMkLst>
        </pc:picChg>
        <pc:picChg chg="add mod topLvl">
          <ac:chgData name="Tong, Rose" userId="0b05fd4c-9245-490f-be0a-6d500809c570" providerId="ADAL" clId="{4485BB71-D7BF-44FD-A49A-7934953830F9}" dt="2023-05-11T03:17:50.041" v="24" actId="165"/>
          <ac:picMkLst>
            <pc:docMk/>
            <pc:sldMk cId="3069342253" sldId="271"/>
            <ac:picMk id="7" creationId="{E3E84DB2-4A6F-5BBE-3930-C807908AF491}"/>
          </ac:picMkLst>
        </pc:picChg>
        <pc:picChg chg="add del mod ord">
          <ac:chgData name="Tong, Rose" userId="0b05fd4c-9245-490f-be0a-6d500809c570" providerId="ADAL" clId="{4485BB71-D7BF-44FD-A49A-7934953830F9}" dt="2023-05-11T03:19:49.718" v="40" actId="478"/>
          <ac:picMkLst>
            <pc:docMk/>
            <pc:sldMk cId="3069342253" sldId="271"/>
            <ac:picMk id="10" creationId="{624B2523-6AA2-605E-B10B-79563B12FCCA}"/>
          </ac:picMkLst>
        </pc:picChg>
        <pc:picChg chg="add mod">
          <ac:chgData name="Tong, Rose" userId="0b05fd4c-9245-490f-be0a-6d500809c570" providerId="ADAL" clId="{4485BB71-D7BF-44FD-A49A-7934953830F9}" dt="2023-05-11T03:20:36.024" v="43" actId="1035"/>
          <ac:picMkLst>
            <pc:docMk/>
            <pc:sldMk cId="3069342253" sldId="271"/>
            <ac:picMk id="12" creationId="{0C656428-9C35-003B-7741-AC3BC815F7E8}"/>
          </ac:picMkLst>
        </pc:picChg>
        <pc:picChg chg="del">
          <ac:chgData name="Tong, Rose" userId="0b05fd4c-9245-490f-be0a-6d500809c570" providerId="ADAL" clId="{4485BB71-D7BF-44FD-A49A-7934953830F9}" dt="2023-05-10T02:56:45.135" v="0" actId="478"/>
          <ac:picMkLst>
            <pc:docMk/>
            <pc:sldMk cId="3069342253" sldId="271"/>
            <ac:picMk id="14" creationId="{4AD0138D-9BCF-BA92-5C1D-508D117E78D6}"/>
          </ac:picMkLst>
        </pc:picChg>
        <pc:picChg chg="del">
          <ac:chgData name="Tong, Rose" userId="0b05fd4c-9245-490f-be0a-6d500809c570" providerId="ADAL" clId="{4485BB71-D7BF-44FD-A49A-7934953830F9}" dt="2023-05-10T02:56:45.788" v="1" actId="478"/>
          <ac:picMkLst>
            <pc:docMk/>
            <pc:sldMk cId="3069342253" sldId="271"/>
            <ac:picMk id="18" creationId="{692480D9-59F3-1347-A080-D3504164B265}"/>
          </ac:picMkLst>
        </pc:picChg>
      </pc:sldChg>
    </pc:docChg>
  </pc:docChgLst>
  <pc:docChgLst>
    <pc:chgData name="Tong, Rose" userId="0b05fd4c-9245-490f-be0a-6d500809c570" providerId="ADAL" clId="{A67210C1-4DAA-4D51-AD4A-77127316FF4B}"/>
    <pc:docChg chg="modSld">
      <pc:chgData name="Tong, Rose" userId="0b05fd4c-9245-490f-be0a-6d500809c570" providerId="ADAL" clId="{A67210C1-4DAA-4D51-AD4A-77127316FF4B}" dt="2023-05-11T07:39:29.308" v="0" actId="164"/>
      <pc:docMkLst>
        <pc:docMk/>
      </pc:docMkLst>
      <pc:sldChg chg="addSp modSp">
        <pc:chgData name="Tong, Rose" userId="0b05fd4c-9245-490f-be0a-6d500809c570" providerId="ADAL" clId="{A67210C1-4DAA-4D51-AD4A-77127316FF4B}" dt="2023-05-11T07:39:29.308" v="0" actId="164"/>
        <pc:sldMkLst>
          <pc:docMk/>
          <pc:sldMk cId="3069342253" sldId="271"/>
        </pc:sldMkLst>
        <pc:grpChg chg="add mod">
          <ac:chgData name="Tong, Rose" userId="0b05fd4c-9245-490f-be0a-6d500809c570" providerId="ADAL" clId="{A67210C1-4DAA-4D51-AD4A-77127316FF4B}" dt="2023-05-11T07:39:29.308" v="0" actId="164"/>
          <ac:grpSpMkLst>
            <pc:docMk/>
            <pc:sldMk cId="3069342253" sldId="271"/>
            <ac:grpSpMk id="2" creationId="{709E103F-6FF3-58AD-920F-4A1CC674FE7A}"/>
          </ac:grpSpMkLst>
        </pc:grpChg>
        <pc:picChg chg="mod">
          <ac:chgData name="Tong, Rose" userId="0b05fd4c-9245-490f-be0a-6d500809c570" providerId="ADAL" clId="{A67210C1-4DAA-4D51-AD4A-77127316FF4B}" dt="2023-05-11T07:39:29.308" v="0" actId="164"/>
          <ac:picMkLst>
            <pc:docMk/>
            <pc:sldMk cId="3069342253" sldId="271"/>
            <ac:picMk id="7" creationId="{E3E84DB2-4A6F-5BBE-3930-C807908AF491}"/>
          </ac:picMkLst>
        </pc:picChg>
        <pc:picChg chg="mod">
          <ac:chgData name="Tong, Rose" userId="0b05fd4c-9245-490f-be0a-6d500809c570" providerId="ADAL" clId="{A67210C1-4DAA-4D51-AD4A-77127316FF4B}" dt="2023-05-11T07:39:29.308" v="0" actId="164"/>
          <ac:picMkLst>
            <pc:docMk/>
            <pc:sldMk cId="3069342253" sldId="271"/>
            <ac:picMk id="12" creationId="{0C656428-9C35-003B-7741-AC3BC815F7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5.85614,&quot;Left&quot;:0.0,&quot;SlideWidth&quot;:514,&quot;SlideHeight&quot;:514}">
            <a:extLst>
              <a:ext uri="{FF2B5EF4-FFF2-40B4-BE49-F238E27FC236}">
                <a16:creationId xmlns:a16="http://schemas.microsoft.com/office/drawing/2014/main" id="{2F535FAE-7F90-4A82-B00C-0A21C38876AF}"/>
              </a:ext>
            </a:extLst>
          </p:cNvPr>
          <p:cNvSpPr txBox="1"/>
          <p:nvPr userDrawn="1"/>
        </p:nvSpPr>
        <p:spPr>
          <a:xfrm>
            <a:off x="0" y="629737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691D2A-52CB-40D9-2FB6-248BA9254EB8}"/>
              </a:ext>
            </a:extLst>
          </p:cNvPr>
          <p:cNvSpPr/>
          <p:nvPr/>
        </p:nvSpPr>
        <p:spPr>
          <a:xfrm>
            <a:off x="-1" y="4707297"/>
            <a:ext cx="6537325" cy="18300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2225846" y="4869245"/>
            <a:ext cx="399105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4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000" dirty="0">
              <a:solidFill>
                <a:srgbClr val="008FC5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9E103F-6FF3-58AD-920F-4A1CC674FE7A}"/>
              </a:ext>
            </a:extLst>
          </p:cNvPr>
          <p:cNvGrpSpPr/>
          <p:nvPr/>
        </p:nvGrpSpPr>
        <p:grpSpPr>
          <a:xfrm>
            <a:off x="0" y="-3324"/>
            <a:ext cx="6537325" cy="6177998"/>
            <a:chOff x="0" y="-3324"/>
            <a:chExt cx="6537325" cy="617799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3E84DB2-4A6F-5BBE-3930-C807908AF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0423" y="4825699"/>
              <a:ext cx="2393118" cy="134897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C656428-9C35-003B-7741-AC3BC815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324"/>
              <a:ext cx="6537325" cy="4456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40F2E2D7FF24FB264AD5FF850FE47" ma:contentTypeVersion="17" ma:contentTypeDescription="Create a new document." ma:contentTypeScope="" ma:versionID="521ef7ca67cbe238e9f8f3a9ef8518f7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f017f0e045ecdc0ea6cace83d56e31d1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E0A429-D7F3-4F82-980A-A3DB06EF0BA4}"/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19372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48</cp:revision>
  <dcterms:created xsi:type="dcterms:W3CDTF">2021-10-06T05:12:24Z</dcterms:created>
  <dcterms:modified xsi:type="dcterms:W3CDTF">2023-05-11T07:39:31Z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2023-02-28T08:40:31Z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12a78c6c-e173-43a2-8799-fcfda4ab7724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ediaServiceImageTags">
    <vt:lpwstr/>
  </property>
</Properties>
</file>