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1" r:id="rId5"/>
  </p:sldIdLst>
  <p:sldSz cx="6537325" cy="65373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18C"/>
    <a:srgbClr val="ED028C"/>
    <a:srgbClr val="EC5393"/>
    <a:srgbClr val="6E3142"/>
    <a:srgbClr val="71525B"/>
    <a:srgbClr val="8E3E84"/>
    <a:srgbClr val="E7AA1F"/>
    <a:srgbClr val="77276E"/>
    <a:srgbClr val="B0B91B"/>
    <a:srgbClr val="005C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0DC2C7-FC27-45EE-ADC7-9A2B12D25C6E}" v="2" dt="2023-05-11T06:35:02.48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24" autoAdjust="0"/>
    <p:restoredTop sz="95250" autoAdjust="0"/>
  </p:normalViewPr>
  <p:slideViewPr>
    <p:cSldViewPr snapToGrid="0">
      <p:cViewPr varScale="1">
        <p:scale>
          <a:sx n="87" d="100"/>
          <a:sy n="87" d="100"/>
        </p:scale>
        <p:origin x="19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11/05/2023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1pPr>
    <a:lvl2pPr marL="313776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2pPr>
    <a:lvl3pPr marL="627553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3pPr>
    <a:lvl4pPr marL="941329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4pPr>
    <a:lvl5pPr marL="125510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5pPr>
    <a:lvl6pPr marL="1568882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6pPr>
    <a:lvl7pPr marL="1882658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7pPr>
    <a:lvl8pPr marL="2196435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8pPr>
    <a:lvl9pPr marL="2510211" algn="l" defTabSz="627553" rtl="0" eaLnBrk="1" latinLnBrk="0" hangingPunct="1">
      <a:defRPr sz="82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85950" y="1143000"/>
            <a:ext cx="30861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351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300" y="1069882"/>
            <a:ext cx="5556726" cy="2275958"/>
          </a:xfrm>
        </p:spPr>
        <p:txBody>
          <a:bodyPr anchor="b"/>
          <a:lstStyle>
            <a:lvl1pPr algn="ctr"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7166" y="3433609"/>
            <a:ext cx="4902994" cy="1578340"/>
          </a:xfrm>
        </p:spPr>
        <p:txBody>
          <a:bodyPr/>
          <a:lstStyle>
            <a:lvl1pPr marL="0" indent="0" algn="ctr">
              <a:buNone/>
              <a:defRPr sz="1716"/>
            </a:lvl1pPr>
            <a:lvl2pPr marL="326852" indent="0" algn="ctr">
              <a:buNone/>
              <a:defRPr sz="1430"/>
            </a:lvl2pPr>
            <a:lvl3pPr marL="653705" indent="0" algn="ctr">
              <a:buNone/>
              <a:defRPr sz="1287"/>
            </a:lvl3pPr>
            <a:lvl4pPr marL="980557" indent="0" algn="ctr">
              <a:buNone/>
              <a:defRPr sz="1144"/>
            </a:lvl4pPr>
            <a:lvl5pPr marL="1307409" indent="0" algn="ctr">
              <a:buNone/>
              <a:defRPr sz="1144"/>
            </a:lvl5pPr>
            <a:lvl6pPr marL="1634261" indent="0" algn="ctr">
              <a:buNone/>
              <a:defRPr sz="1144"/>
            </a:lvl6pPr>
            <a:lvl7pPr marL="1961114" indent="0" algn="ctr">
              <a:buNone/>
              <a:defRPr sz="1144"/>
            </a:lvl7pPr>
            <a:lvl8pPr marL="2287966" indent="0" algn="ctr">
              <a:buNone/>
              <a:defRPr sz="1144"/>
            </a:lvl8pPr>
            <a:lvl9pPr marL="2614818" indent="0" algn="ctr">
              <a:buNone/>
              <a:defRPr sz="11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44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71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78273" y="348052"/>
            <a:ext cx="1409611" cy="554008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9441" y="348052"/>
            <a:ext cx="4147116" cy="554008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16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89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037" y="1629793"/>
            <a:ext cx="5638443" cy="2719345"/>
          </a:xfrm>
        </p:spPr>
        <p:txBody>
          <a:bodyPr anchor="b"/>
          <a:lstStyle>
            <a:lvl1pPr>
              <a:defRPr sz="42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037" y="4374865"/>
            <a:ext cx="5638443" cy="1430039"/>
          </a:xfrm>
        </p:spPr>
        <p:txBody>
          <a:bodyPr/>
          <a:lstStyle>
            <a:lvl1pPr marL="0" indent="0">
              <a:buNone/>
              <a:defRPr sz="1716">
                <a:solidFill>
                  <a:schemeClr val="tx1"/>
                </a:solidFill>
              </a:defRPr>
            </a:lvl1pPr>
            <a:lvl2pPr marL="326852" indent="0">
              <a:buNone/>
              <a:defRPr sz="1430">
                <a:solidFill>
                  <a:schemeClr val="tx1">
                    <a:tint val="75000"/>
                  </a:schemeClr>
                </a:solidFill>
              </a:defRPr>
            </a:lvl2pPr>
            <a:lvl3pPr marL="653705" indent="0">
              <a:buNone/>
              <a:defRPr sz="1287">
                <a:solidFill>
                  <a:schemeClr val="tx1">
                    <a:tint val="75000"/>
                  </a:schemeClr>
                </a:solidFill>
              </a:defRPr>
            </a:lvl3pPr>
            <a:lvl4pPr marL="980557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4pPr>
            <a:lvl5pPr marL="1307409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5pPr>
            <a:lvl6pPr marL="1634261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6pPr>
            <a:lvl7pPr marL="1961114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7pPr>
            <a:lvl8pPr marL="2287966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8pPr>
            <a:lvl9pPr marL="2614818" indent="0">
              <a:buNone/>
              <a:defRPr sz="11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17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944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9521" y="1740260"/>
            <a:ext cx="2778363" cy="4147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004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2" y="348053"/>
            <a:ext cx="5638443" cy="126358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0294" y="1602553"/>
            <a:ext cx="2765594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0294" y="2387940"/>
            <a:ext cx="2765594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9521" y="1602553"/>
            <a:ext cx="2779215" cy="785386"/>
          </a:xfrm>
        </p:spPr>
        <p:txBody>
          <a:bodyPr anchor="b"/>
          <a:lstStyle>
            <a:lvl1pPr marL="0" indent="0">
              <a:buNone/>
              <a:defRPr sz="1716" b="1"/>
            </a:lvl1pPr>
            <a:lvl2pPr marL="326852" indent="0">
              <a:buNone/>
              <a:defRPr sz="1430" b="1"/>
            </a:lvl2pPr>
            <a:lvl3pPr marL="653705" indent="0">
              <a:buNone/>
              <a:defRPr sz="1287" b="1"/>
            </a:lvl3pPr>
            <a:lvl4pPr marL="980557" indent="0">
              <a:buNone/>
              <a:defRPr sz="1144" b="1"/>
            </a:lvl4pPr>
            <a:lvl5pPr marL="1307409" indent="0">
              <a:buNone/>
              <a:defRPr sz="1144" b="1"/>
            </a:lvl5pPr>
            <a:lvl6pPr marL="1634261" indent="0">
              <a:buNone/>
              <a:defRPr sz="1144" b="1"/>
            </a:lvl6pPr>
            <a:lvl7pPr marL="1961114" indent="0">
              <a:buNone/>
              <a:defRPr sz="1144" b="1"/>
            </a:lvl7pPr>
            <a:lvl8pPr marL="2287966" indent="0">
              <a:buNone/>
              <a:defRPr sz="1144" b="1"/>
            </a:lvl8pPr>
            <a:lvl9pPr marL="2614818" indent="0">
              <a:buNone/>
              <a:defRPr sz="114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09521" y="2387940"/>
            <a:ext cx="2779215" cy="35122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31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1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5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9214" y="941255"/>
            <a:ext cx="3309521" cy="4645738"/>
          </a:xfrm>
        </p:spPr>
        <p:txBody>
          <a:bodyPr/>
          <a:lstStyle>
            <a:lvl1pPr>
              <a:defRPr sz="2288"/>
            </a:lvl1pPr>
            <a:lvl2pPr>
              <a:defRPr sz="2002"/>
            </a:lvl2pPr>
            <a:lvl3pPr>
              <a:defRPr sz="1716"/>
            </a:lvl3pPr>
            <a:lvl4pPr>
              <a:defRPr sz="1430"/>
            </a:lvl4pPr>
            <a:lvl5pPr>
              <a:defRPr sz="1430"/>
            </a:lvl5pPr>
            <a:lvl6pPr>
              <a:defRPr sz="1430"/>
            </a:lvl6pPr>
            <a:lvl7pPr>
              <a:defRPr sz="1430"/>
            </a:lvl7pPr>
            <a:lvl8pPr>
              <a:defRPr sz="1430"/>
            </a:lvl8pPr>
            <a:lvl9pPr>
              <a:defRPr sz="14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56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293" y="435822"/>
            <a:ext cx="2108457" cy="1525376"/>
          </a:xfrm>
        </p:spPr>
        <p:txBody>
          <a:bodyPr anchor="b"/>
          <a:lstStyle>
            <a:lvl1pPr>
              <a:defRPr sz="22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79214" y="941255"/>
            <a:ext cx="3309521" cy="4645738"/>
          </a:xfrm>
        </p:spPr>
        <p:txBody>
          <a:bodyPr anchor="t"/>
          <a:lstStyle>
            <a:lvl1pPr marL="0" indent="0">
              <a:buNone/>
              <a:defRPr sz="2288"/>
            </a:lvl1pPr>
            <a:lvl2pPr marL="326852" indent="0">
              <a:buNone/>
              <a:defRPr sz="2002"/>
            </a:lvl2pPr>
            <a:lvl3pPr marL="653705" indent="0">
              <a:buNone/>
              <a:defRPr sz="1716"/>
            </a:lvl3pPr>
            <a:lvl4pPr marL="980557" indent="0">
              <a:buNone/>
              <a:defRPr sz="1430"/>
            </a:lvl4pPr>
            <a:lvl5pPr marL="1307409" indent="0">
              <a:buNone/>
              <a:defRPr sz="1430"/>
            </a:lvl5pPr>
            <a:lvl6pPr marL="1634261" indent="0">
              <a:buNone/>
              <a:defRPr sz="1430"/>
            </a:lvl6pPr>
            <a:lvl7pPr marL="1961114" indent="0">
              <a:buNone/>
              <a:defRPr sz="1430"/>
            </a:lvl7pPr>
            <a:lvl8pPr marL="2287966" indent="0">
              <a:buNone/>
              <a:defRPr sz="1430"/>
            </a:lvl8pPr>
            <a:lvl9pPr marL="2614818" indent="0">
              <a:buNone/>
              <a:defRPr sz="143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0293" y="1961197"/>
            <a:ext cx="2108457" cy="3633361"/>
          </a:xfrm>
        </p:spPr>
        <p:txBody>
          <a:bodyPr/>
          <a:lstStyle>
            <a:lvl1pPr marL="0" indent="0">
              <a:buNone/>
              <a:defRPr sz="1144"/>
            </a:lvl1pPr>
            <a:lvl2pPr marL="326852" indent="0">
              <a:buNone/>
              <a:defRPr sz="1001"/>
            </a:lvl2pPr>
            <a:lvl3pPr marL="653705" indent="0">
              <a:buNone/>
              <a:defRPr sz="858"/>
            </a:lvl3pPr>
            <a:lvl4pPr marL="980557" indent="0">
              <a:buNone/>
              <a:defRPr sz="715"/>
            </a:lvl4pPr>
            <a:lvl5pPr marL="1307409" indent="0">
              <a:buNone/>
              <a:defRPr sz="715"/>
            </a:lvl5pPr>
            <a:lvl6pPr marL="1634261" indent="0">
              <a:buNone/>
              <a:defRPr sz="715"/>
            </a:lvl6pPr>
            <a:lvl7pPr marL="1961114" indent="0">
              <a:buNone/>
              <a:defRPr sz="715"/>
            </a:lvl7pPr>
            <a:lvl8pPr marL="2287966" indent="0">
              <a:buNone/>
              <a:defRPr sz="715"/>
            </a:lvl8pPr>
            <a:lvl9pPr marL="2614818" indent="0">
              <a:buNone/>
              <a:defRPr sz="7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2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9441" y="348053"/>
            <a:ext cx="5638443" cy="1263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9441" y="1740260"/>
            <a:ext cx="5638443" cy="4147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9441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65489" y="6059133"/>
            <a:ext cx="2206347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16986" y="6059133"/>
            <a:ext cx="1470898" cy="3480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MSIPCMContentMarking" descr="{&quot;HashCode&quot;:-1348403003,&quot;Placement&quot;:&quot;Footer&quot;,&quot;Top&quot;:495.85614,&quot;Left&quot;:0.0,&quot;SlideWidth&quot;:514,&quot;SlideHeight&quot;:514}">
            <a:extLst>
              <a:ext uri="{FF2B5EF4-FFF2-40B4-BE49-F238E27FC236}">
                <a16:creationId xmlns:a16="http://schemas.microsoft.com/office/drawing/2014/main" id="{2F535FAE-7F90-4A82-B00C-0A21C38876AF}"/>
              </a:ext>
            </a:extLst>
          </p:cNvPr>
          <p:cNvSpPr txBox="1"/>
          <p:nvPr userDrawn="1"/>
        </p:nvSpPr>
        <p:spPr>
          <a:xfrm>
            <a:off x="0" y="6297373"/>
            <a:ext cx="2130404" cy="23995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0078D7"/>
                </a:solidFill>
                <a:latin typeface="Rockwell" panose="02060603020205020403" pitchFamily="18" charset="0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419277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53705" rtl="0" eaLnBrk="1" latinLnBrk="0" hangingPunct="1">
        <a:lnSpc>
          <a:spcPct val="90000"/>
        </a:lnSpc>
        <a:spcBef>
          <a:spcPct val="0"/>
        </a:spcBef>
        <a:buNone/>
        <a:defRPr sz="314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3426" indent="-163426" algn="l" defTabSz="653705" rtl="0" eaLnBrk="1" latinLnBrk="0" hangingPunct="1">
        <a:lnSpc>
          <a:spcPct val="90000"/>
        </a:lnSpc>
        <a:spcBef>
          <a:spcPts val="715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1pPr>
      <a:lvl2pPr marL="49027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716" kern="1200">
          <a:solidFill>
            <a:schemeClr val="tx1"/>
          </a:solidFill>
          <a:latin typeface="+mn-lt"/>
          <a:ea typeface="+mn-ea"/>
          <a:cs typeface="+mn-cs"/>
        </a:defRPr>
      </a:lvl2pPr>
      <a:lvl3pPr marL="817131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143983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470835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797688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2124540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451392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778244" indent="-163426" algn="l" defTabSz="653705" rtl="0" eaLnBrk="1" latinLnBrk="0" hangingPunct="1">
        <a:lnSpc>
          <a:spcPct val="90000"/>
        </a:lnSpc>
        <a:spcBef>
          <a:spcPts val="357"/>
        </a:spcBef>
        <a:buFont typeface="Arial" panose="020B0604020202020204" pitchFamily="34" charset="0"/>
        <a:buChar char="•"/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1pPr>
      <a:lvl2pPr marL="326852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2pPr>
      <a:lvl3pPr marL="653705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3pPr>
      <a:lvl4pPr marL="980557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4pPr>
      <a:lvl5pPr marL="1307409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5pPr>
      <a:lvl6pPr marL="1634261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6pPr>
      <a:lvl7pPr marL="1961114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7pPr>
      <a:lvl8pPr marL="2287966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8pPr>
      <a:lvl9pPr marL="2614818" algn="l" defTabSz="653705" rtl="0" eaLnBrk="1" latinLnBrk="0" hangingPunct="1">
        <a:defRPr sz="12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94691D2A-52CB-40D9-2FB6-248BA9254EB8}"/>
              </a:ext>
            </a:extLst>
          </p:cNvPr>
          <p:cNvSpPr/>
          <p:nvPr/>
        </p:nvSpPr>
        <p:spPr>
          <a:xfrm>
            <a:off x="-1" y="4707297"/>
            <a:ext cx="6537325" cy="18300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054D140-6346-59D3-907A-4A0D9242B0E9}"/>
              </a:ext>
            </a:extLst>
          </p:cNvPr>
          <p:cNvSpPr/>
          <p:nvPr/>
        </p:nvSpPr>
        <p:spPr>
          <a:xfrm>
            <a:off x="0" y="0"/>
            <a:ext cx="6537324" cy="6537325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CBBA381-6D10-97CB-F13B-EBC2E3A1316F}"/>
              </a:ext>
            </a:extLst>
          </p:cNvPr>
          <p:cNvGrpSpPr/>
          <p:nvPr/>
        </p:nvGrpSpPr>
        <p:grpSpPr>
          <a:xfrm>
            <a:off x="0" y="11686"/>
            <a:ext cx="6537325" cy="6446779"/>
            <a:chOff x="0" y="11686"/>
            <a:chExt cx="6537325" cy="6446779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AD0138D-9BCF-BA92-5C1D-508D117E78D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1686"/>
              <a:ext cx="6537325" cy="4695611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692480D9-59F3-1347-A080-D3504164B26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44491" y="4800020"/>
              <a:ext cx="1881355" cy="1658445"/>
            </a:xfrm>
            <a:prstGeom prst="rect">
              <a:avLst/>
            </a:prstGeom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FFE8471-4B9A-733B-18C6-C43C598D84D5}"/>
              </a:ext>
            </a:extLst>
          </p:cNvPr>
          <p:cNvSpPr txBox="1"/>
          <p:nvPr/>
        </p:nvSpPr>
        <p:spPr>
          <a:xfrm>
            <a:off x="1742292" y="4899036"/>
            <a:ext cx="4419886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</a:t>
            </a:r>
            <a:r>
              <a:rPr lang="zh-TW" altLang="en-US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公司名称</a:t>
            </a:r>
            <a:r>
              <a:rPr lang="en-US" sz="3200" b="0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Futura PT Bold" panose="020B0902020204020203" pitchFamily="34" charset="0"/>
              </a:rPr>
              <a:t>]</a:t>
            </a:r>
          </a:p>
          <a:p>
            <a:pPr algn="r"/>
            <a:r>
              <a:rPr lang="zh-TW" altLang="en-US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展位</a:t>
            </a:r>
            <a:r>
              <a:rPr lang="en-GB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</a:rPr>
              <a:t>: </a:t>
            </a:r>
            <a:r>
              <a:rPr lang="en-GB" sz="32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xx-</a:t>
            </a:r>
            <a:r>
              <a:rPr lang="en-GB" sz="32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32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zh-CN" altLang="en-US" sz="2400" dirty="0">
                <a:solidFill>
                  <a:srgbClr val="ED018C"/>
                </a:solidFill>
                <a:latin typeface="Futura PT Book" panose="020B0502020204020303" pitchFamily="34" charset="0"/>
              </a:rPr>
              <a:t>买家登记</a:t>
            </a:r>
            <a:r>
              <a:rPr lang="en-US" altLang="zh-CN" sz="2400" dirty="0">
                <a:solidFill>
                  <a:srgbClr val="ED018C"/>
                </a:solidFill>
                <a:latin typeface="Futura PT Book" panose="020B0502020204020303" pitchFamily="34" charset="0"/>
              </a:rPr>
              <a:t>: </a:t>
            </a:r>
            <a:r>
              <a:rPr lang="en-US" sz="2400" dirty="0">
                <a:solidFill>
                  <a:srgbClr val="ED018C"/>
                </a:solidFill>
                <a:latin typeface="Futura PT Book" panose="020B0502020204020303" pitchFamily="34" charset="0"/>
              </a:rPr>
              <a:t>www.aplf.com</a:t>
            </a:r>
            <a:endParaRPr lang="en-GB" sz="2400" dirty="0">
              <a:solidFill>
                <a:srgbClr val="ED018C"/>
              </a:solidFill>
              <a:latin typeface="Futura PT Book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342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73D7552-9CE7-49D8-AB07-9C996DD49C97}"/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EF9663-2999-4DDF-879D-B53FC4936924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141786b9-c4e5-4bfc-95ac-d6544a536d42"/>
    <ds:schemaRef ds:uri="1c8cae9a-ed1a-405b-8b10-305b8e924a00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19358</TotalTime>
  <Words>18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Futura PT Bold</vt:lpstr>
      <vt:lpstr>Futura PT Book</vt:lpstr>
      <vt:lpstr>Arial</vt:lpstr>
      <vt:lpstr>Calibri</vt:lpstr>
      <vt:lpstr>Calibri Light</vt:lpstr>
      <vt:lpstr>Open Sans</vt:lpstr>
      <vt:lpstr>Rockwell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48</cp:revision>
  <dcterms:created xsi:type="dcterms:W3CDTF">2021-10-06T05:12:24Z</dcterms:created>
  <dcterms:modified xsi:type="dcterms:W3CDTF">2023-05-11T06:35:30Z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2bbab825-a111-45e4-86a1-18cee0005896_Enabled">
    <vt:lpwstr>true</vt:lpwstr>
  </property>
  <property fmtid="{D5CDD505-2E9C-101B-9397-08002B2CF9AE}" pid="4" name="MSIP_Label_2bbab825-a111-45e4-86a1-18cee0005896_SetDate">
    <vt:lpwstr>2023-02-28T08:40:31Z</vt:lpwstr>
  </property>
  <property fmtid="{D5CDD505-2E9C-101B-9397-08002B2CF9AE}" pid="5" name="MSIP_Label_2bbab825-a111-45e4-86a1-18cee0005896_Method">
    <vt:lpwstr>Standard</vt:lpwstr>
  </property>
  <property fmtid="{D5CDD505-2E9C-101B-9397-08002B2CF9AE}" pid="6" name="MSIP_Label_2bbab825-a111-45e4-86a1-18cee0005896_Name">
    <vt:lpwstr>2bbab825-a111-45e4-86a1-18cee0005896</vt:lpwstr>
  </property>
  <property fmtid="{D5CDD505-2E9C-101B-9397-08002B2CF9AE}" pid="7" name="MSIP_Label_2bbab825-a111-45e4-86a1-18cee0005896_SiteId">
    <vt:lpwstr>2567d566-604c-408a-8a60-55d0dc9d9d6b</vt:lpwstr>
  </property>
  <property fmtid="{D5CDD505-2E9C-101B-9397-08002B2CF9AE}" pid="8" name="MSIP_Label_2bbab825-a111-45e4-86a1-18cee0005896_ActionId">
    <vt:lpwstr>12a78c6c-e173-43a2-8799-fcfda4ab7724</vt:lpwstr>
  </property>
  <property fmtid="{D5CDD505-2E9C-101B-9397-08002B2CF9AE}" pid="9" name="MSIP_Label_2bbab825-a111-45e4-86a1-18cee0005896_ContentBits">
    <vt:lpwstr>2</vt:lpwstr>
  </property>
</Properties>
</file>