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28C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DC2C7-FC27-45EE-ADC7-9A2B12D25C6E}" v="1" dt="2023-05-10T03:08:08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7" d="100"/>
          <a:sy n="87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38AF0CB9-F5AE-4D2B-AA99-40EBD26F3104}"/>
    <pc:docChg chg="undo custSel modSld">
      <pc:chgData name="Tong, Rose" userId="0b05fd4c-9245-490f-be0a-6d500809c570" providerId="ADAL" clId="{38AF0CB9-F5AE-4D2B-AA99-40EBD26F3104}" dt="2023-05-10T02:54:58.703" v="85" actId="14100"/>
      <pc:docMkLst>
        <pc:docMk/>
      </pc:docMkLst>
      <pc:sldChg chg="addSp delSp modSp mod">
        <pc:chgData name="Tong, Rose" userId="0b05fd4c-9245-490f-be0a-6d500809c570" providerId="ADAL" clId="{38AF0CB9-F5AE-4D2B-AA99-40EBD26F3104}" dt="2023-05-10T02:54:58.703" v="85" actId="14100"/>
        <pc:sldMkLst>
          <pc:docMk/>
          <pc:sldMk cId="3069342253" sldId="271"/>
        </pc:sldMkLst>
        <pc:spChg chg="mod">
          <ac:chgData name="Tong, Rose" userId="0b05fd4c-9245-490f-be0a-6d500809c570" providerId="ADAL" clId="{38AF0CB9-F5AE-4D2B-AA99-40EBD26F3104}" dt="2023-05-10T02:54:58.703" v="85" actId="14100"/>
          <ac:spMkLst>
            <pc:docMk/>
            <pc:sldMk cId="3069342253" sldId="271"/>
            <ac:spMk id="4" creationId="{C6CEAE1C-59A3-4C2A-89CE-787938041BC6}"/>
          </ac:spMkLst>
        </pc:spChg>
        <pc:picChg chg="add del mod">
          <ac:chgData name="Tong, Rose" userId="0b05fd4c-9245-490f-be0a-6d500809c570" providerId="ADAL" clId="{38AF0CB9-F5AE-4D2B-AA99-40EBD26F3104}" dt="2023-05-10T02:43:07.856" v="7" actId="478"/>
          <ac:picMkLst>
            <pc:docMk/>
            <pc:sldMk cId="3069342253" sldId="271"/>
            <ac:picMk id="3" creationId="{FE63011C-FAEE-3103-C3AB-6DD2F0C69F49}"/>
          </ac:picMkLst>
        </pc:picChg>
        <pc:picChg chg="add del mod">
          <ac:chgData name="Tong, Rose" userId="0b05fd4c-9245-490f-be0a-6d500809c570" providerId="ADAL" clId="{38AF0CB9-F5AE-4D2B-AA99-40EBD26F3104}" dt="2023-05-10T02:48:45.460" v="47" actId="478"/>
          <ac:picMkLst>
            <pc:docMk/>
            <pc:sldMk cId="3069342253" sldId="271"/>
            <ac:picMk id="6" creationId="{9165B9DD-B968-31C5-9399-6BAF47EE75E6}"/>
          </ac:picMkLst>
        </pc:picChg>
        <pc:picChg chg="add del mod">
          <ac:chgData name="Tong, Rose" userId="0b05fd4c-9245-490f-be0a-6d500809c570" providerId="ADAL" clId="{38AF0CB9-F5AE-4D2B-AA99-40EBD26F3104}" dt="2023-05-10T02:48:46.952" v="49" actId="478"/>
          <ac:picMkLst>
            <pc:docMk/>
            <pc:sldMk cId="3069342253" sldId="271"/>
            <ac:picMk id="8" creationId="{2A76268B-8D85-AFA0-860E-90D7FFFD699F}"/>
          </ac:picMkLst>
        </pc:picChg>
        <pc:picChg chg="add del mod">
          <ac:chgData name="Tong, Rose" userId="0b05fd4c-9245-490f-be0a-6d500809c570" providerId="ADAL" clId="{38AF0CB9-F5AE-4D2B-AA99-40EBD26F3104}" dt="2023-05-10T02:48:46.319" v="48" actId="478"/>
          <ac:picMkLst>
            <pc:docMk/>
            <pc:sldMk cId="3069342253" sldId="271"/>
            <ac:picMk id="10" creationId="{F86A7251-101E-7969-20C2-550BB17E14D4}"/>
          </ac:picMkLst>
        </pc:picChg>
        <pc:picChg chg="add del mod">
          <ac:chgData name="Tong, Rose" userId="0b05fd4c-9245-490f-be0a-6d500809c570" providerId="ADAL" clId="{38AF0CB9-F5AE-4D2B-AA99-40EBD26F3104}" dt="2023-05-10T02:52:47.594" v="56" actId="478"/>
          <ac:picMkLst>
            <pc:docMk/>
            <pc:sldMk cId="3069342253" sldId="271"/>
            <ac:picMk id="12" creationId="{B031426F-367B-2FD3-FBC2-E25B0950D74B}"/>
          </ac:picMkLst>
        </pc:picChg>
        <pc:picChg chg="add mod">
          <ac:chgData name="Tong, Rose" userId="0b05fd4c-9245-490f-be0a-6d500809c570" providerId="ADAL" clId="{38AF0CB9-F5AE-4D2B-AA99-40EBD26F3104}" dt="2023-05-10T02:52:51.059" v="58" actId="1076"/>
          <ac:picMkLst>
            <pc:docMk/>
            <pc:sldMk cId="3069342253" sldId="271"/>
            <ac:picMk id="14" creationId="{4AD0138D-9BCF-BA92-5C1D-508D117E78D6}"/>
          </ac:picMkLst>
        </pc:picChg>
        <pc:picChg chg="add del">
          <ac:chgData name="Tong, Rose" userId="0b05fd4c-9245-490f-be0a-6d500809c570" providerId="ADAL" clId="{38AF0CB9-F5AE-4D2B-AA99-40EBD26F3104}" dt="2023-05-10T02:53:25.077" v="61" actId="478"/>
          <ac:picMkLst>
            <pc:docMk/>
            <pc:sldMk cId="3069342253" sldId="271"/>
            <ac:picMk id="16" creationId="{32E6FA40-8784-2918-11FB-9D6661F1B897}"/>
          </ac:picMkLst>
        </pc:picChg>
        <pc:picChg chg="add mod">
          <ac:chgData name="Tong, Rose" userId="0b05fd4c-9245-490f-be0a-6d500809c570" providerId="ADAL" clId="{38AF0CB9-F5AE-4D2B-AA99-40EBD26F3104}" dt="2023-05-10T02:54:52.950" v="84" actId="1038"/>
          <ac:picMkLst>
            <pc:docMk/>
            <pc:sldMk cId="3069342253" sldId="271"/>
            <ac:picMk id="18" creationId="{692480D9-59F3-1347-A080-D3504164B265}"/>
          </ac:picMkLst>
        </pc:picChg>
        <pc:picChg chg="del">
          <ac:chgData name="Tong, Rose" userId="0b05fd4c-9245-490f-be0a-6d500809c570" providerId="ADAL" clId="{38AF0CB9-F5AE-4D2B-AA99-40EBD26F3104}" dt="2023-05-10T02:31:03.191" v="0" actId="478"/>
          <ac:picMkLst>
            <pc:docMk/>
            <pc:sldMk cId="3069342253" sldId="271"/>
            <ac:picMk id="21" creationId="{DD4DB406-AEDA-0F78-4A04-E5BDC36DC895}"/>
          </ac:picMkLst>
        </pc:picChg>
      </pc:sldChg>
    </pc:docChg>
  </pc:docChgLst>
  <pc:docChgLst>
    <pc:chgData name="Tong, Rose" userId="0b05fd4c-9245-490f-be0a-6d500809c570" providerId="ADAL" clId="{830DC2C7-FC27-45EE-ADC7-9A2B12D25C6E}"/>
    <pc:docChg chg="undo custSel modSld">
      <pc:chgData name="Tong, Rose" userId="0b05fd4c-9245-490f-be0a-6d500809c570" providerId="ADAL" clId="{830DC2C7-FC27-45EE-ADC7-9A2B12D25C6E}" dt="2023-05-10T03:32:23.280" v="5" actId="207"/>
      <pc:docMkLst>
        <pc:docMk/>
      </pc:docMkLst>
      <pc:sldChg chg="addSp modSp mod">
        <pc:chgData name="Tong, Rose" userId="0b05fd4c-9245-490f-be0a-6d500809c570" providerId="ADAL" clId="{830DC2C7-FC27-45EE-ADC7-9A2B12D25C6E}" dt="2023-05-10T03:32:23.280" v="5" actId="207"/>
        <pc:sldMkLst>
          <pc:docMk/>
          <pc:sldMk cId="3069342253" sldId="271"/>
        </pc:sldMkLst>
        <pc:spChg chg="mod">
          <ac:chgData name="Tong, Rose" userId="0b05fd4c-9245-490f-be0a-6d500809c570" providerId="ADAL" clId="{830DC2C7-FC27-45EE-ADC7-9A2B12D25C6E}" dt="2023-05-10T03:32:23.280" v="5" actId="207"/>
          <ac:spMkLst>
            <pc:docMk/>
            <pc:sldMk cId="3069342253" sldId="271"/>
            <ac:spMk id="4" creationId="{C6CEAE1C-59A3-4C2A-89CE-787938041BC6}"/>
          </ac:spMkLst>
        </pc:spChg>
        <pc:grpChg chg="add mod">
          <ac:chgData name="Tong, Rose" userId="0b05fd4c-9245-490f-be0a-6d500809c570" providerId="ADAL" clId="{830DC2C7-FC27-45EE-ADC7-9A2B12D25C6E}" dt="2023-05-10T03:08:08.098" v="0" actId="164"/>
          <ac:grpSpMkLst>
            <pc:docMk/>
            <pc:sldMk cId="3069342253" sldId="271"/>
            <ac:grpSpMk id="2" creationId="{0CBBA381-6D10-97CB-F13B-EBC2E3A1316F}"/>
          </ac:grpSpMkLst>
        </pc:grpChg>
        <pc:picChg chg="mod">
          <ac:chgData name="Tong, Rose" userId="0b05fd4c-9245-490f-be0a-6d500809c570" providerId="ADAL" clId="{830DC2C7-FC27-45EE-ADC7-9A2B12D25C6E}" dt="2023-05-10T03:08:08.098" v="0" actId="164"/>
          <ac:picMkLst>
            <pc:docMk/>
            <pc:sldMk cId="3069342253" sldId="271"/>
            <ac:picMk id="14" creationId="{4AD0138D-9BCF-BA92-5C1D-508D117E78D6}"/>
          </ac:picMkLst>
        </pc:picChg>
        <pc:picChg chg="mod">
          <ac:chgData name="Tong, Rose" userId="0b05fd4c-9245-490f-be0a-6d500809c570" providerId="ADAL" clId="{830DC2C7-FC27-45EE-ADC7-9A2B12D25C6E}" dt="2023-05-10T03:08:08.098" v="0" actId="164"/>
          <ac:picMkLst>
            <pc:docMk/>
            <pc:sldMk cId="3069342253" sldId="271"/>
            <ac:picMk id="18" creationId="{692480D9-59F3-1347-A080-D3504164B26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10/05/2023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5.85614,&quot;Left&quot;:0.0,&quot;SlideWidth&quot;:514,&quot;SlideHeight&quot;:514}">
            <a:extLst>
              <a:ext uri="{FF2B5EF4-FFF2-40B4-BE49-F238E27FC236}">
                <a16:creationId xmlns:a16="http://schemas.microsoft.com/office/drawing/2014/main" id="{2F535FAE-7F90-4A82-B00C-0A21C38876AF}"/>
              </a:ext>
            </a:extLst>
          </p:cNvPr>
          <p:cNvSpPr txBox="1"/>
          <p:nvPr userDrawn="1"/>
        </p:nvSpPr>
        <p:spPr>
          <a:xfrm>
            <a:off x="0" y="629737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691D2A-52CB-40D9-2FB6-248BA9254EB8}"/>
              </a:ext>
            </a:extLst>
          </p:cNvPr>
          <p:cNvSpPr/>
          <p:nvPr/>
        </p:nvSpPr>
        <p:spPr>
          <a:xfrm>
            <a:off x="-1" y="4707297"/>
            <a:ext cx="6537325" cy="18300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2225846" y="4991369"/>
            <a:ext cx="399105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8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8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8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8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sz="2000" dirty="0">
                <a:solidFill>
                  <a:srgbClr val="ED028C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000" dirty="0">
              <a:solidFill>
                <a:srgbClr val="ED028C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CBBA381-6D10-97CB-F13B-EBC2E3A1316F}"/>
              </a:ext>
            </a:extLst>
          </p:cNvPr>
          <p:cNvGrpSpPr/>
          <p:nvPr/>
        </p:nvGrpSpPr>
        <p:grpSpPr>
          <a:xfrm>
            <a:off x="0" y="11686"/>
            <a:ext cx="6537325" cy="6446779"/>
            <a:chOff x="0" y="11686"/>
            <a:chExt cx="6537325" cy="644677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AD0138D-9BCF-BA92-5C1D-508D117E78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1686"/>
              <a:ext cx="6537325" cy="4695611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92480D9-59F3-1347-A080-D3504164B2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4491" y="4800020"/>
              <a:ext cx="1881355" cy="16584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702DC-1062-4E8B-A7BC-496CE209749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19358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47</cp:revision>
  <dcterms:created xsi:type="dcterms:W3CDTF">2021-10-06T05:12:24Z</dcterms:created>
  <dcterms:modified xsi:type="dcterms:W3CDTF">2023-05-10T03:32:27Z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2023-02-28T08:40:31Z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12a78c6c-e173-43a2-8799-fcfda4ab7724</vt:lpwstr>
  </property>
  <property fmtid="{D5CDD505-2E9C-101B-9397-08002B2CF9AE}" pid="9" name="MSIP_Label_2bbab825-a111-45e4-86a1-18cee0005896_ContentBits">
    <vt:lpwstr>2</vt:lpwstr>
  </property>
</Properties>
</file>