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B81D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F914EF-5F1F-42D4-BFA7-1C1BCF7A7AC5}" v="7" dt="2023-05-11T02:54:22.4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87" d="100"/>
          <a:sy n="87" d="100"/>
        </p:scale>
        <p:origin x="19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Rose" userId="0b05fd4c-9245-490f-be0a-6d500809c570" providerId="ADAL" clId="{46F914EF-5F1F-42D4-BFA7-1C1BCF7A7AC5}"/>
    <pc:docChg chg="undo custSel modSld">
      <pc:chgData name="Tong, Rose" userId="0b05fd4c-9245-490f-be0a-6d500809c570" providerId="ADAL" clId="{46F914EF-5F1F-42D4-BFA7-1C1BCF7A7AC5}" dt="2023-05-11T02:54:22.434" v="73" actId="164"/>
      <pc:docMkLst>
        <pc:docMk/>
      </pc:docMkLst>
      <pc:sldChg chg="addSp delSp modSp mod">
        <pc:chgData name="Tong, Rose" userId="0b05fd4c-9245-490f-be0a-6d500809c570" providerId="ADAL" clId="{46F914EF-5F1F-42D4-BFA7-1C1BCF7A7AC5}" dt="2023-05-11T02:54:22.434" v="73" actId="164"/>
        <pc:sldMkLst>
          <pc:docMk/>
          <pc:sldMk cId="3069342253" sldId="271"/>
        </pc:sldMkLst>
        <pc:spChg chg="mod">
          <ac:chgData name="Tong, Rose" userId="0b05fd4c-9245-490f-be0a-6d500809c570" providerId="ADAL" clId="{46F914EF-5F1F-42D4-BFA7-1C1BCF7A7AC5}" dt="2023-05-11T02:48:41.621" v="45" actId="1076"/>
          <ac:spMkLst>
            <pc:docMk/>
            <pc:sldMk cId="3069342253" sldId="271"/>
            <ac:spMk id="4" creationId="{C6CEAE1C-59A3-4C2A-89CE-787938041BC6}"/>
          </ac:spMkLst>
        </pc:spChg>
        <pc:grpChg chg="add del mod">
          <ac:chgData name="Tong, Rose" userId="0b05fd4c-9245-490f-be0a-6d500809c570" providerId="ADAL" clId="{46F914EF-5F1F-42D4-BFA7-1C1BCF7A7AC5}" dt="2023-05-11T02:52:41.138" v="53" actId="165"/>
          <ac:grpSpMkLst>
            <pc:docMk/>
            <pc:sldMk cId="3069342253" sldId="271"/>
            <ac:grpSpMk id="2" creationId="{CBFACBE8-716A-7D22-53D2-FD3DB2614DB4}"/>
          </ac:grpSpMkLst>
        </pc:grpChg>
        <pc:grpChg chg="add del mod">
          <ac:chgData name="Tong, Rose" userId="0b05fd4c-9245-490f-be0a-6d500809c570" providerId="ADAL" clId="{46F914EF-5F1F-42D4-BFA7-1C1BCF7A7AC5}" dt="2023-05-11T02:53:50.451" v="66" actId="165"/>
          <ac:grpSpMkLst>
            <pc:docMk/>
            <pc:sldMk cId="3069342253" sldId="271"/>
            <ac:grpSpMk id="3" creationId="{4B1327A3-4F60-9C02-A285-F400A8406B3A}"/>
          </ac:grpSpMkLst>
        </pc:grpChg>
        <pc:grpChg chg="add mod">
          <ac:chgData name="Tong, Rose" userId="0b05fd4c-9245-490f-be0a-6d500809c570" providerId="ADAL" clId="{46F914EF-5F1F-42D4-BFA7-1C1BCF7A7AC5}" dt="2023-05-11T02:54:22.434" v="73" actId="164"/>
          <ac:grpSpMkLst>
            <pc:docMk/>
            <pc:sldMk cId="3069342253" sldId="271"/>
            <ac:grpSpMk id="5" creationId="{E34908EA-7BFD-5BBE-8046-6F509F4E162F}"/>
          </ac:grpSpMkLst>
        </pc:grpChg>
        <pc:grpChg chg="del">
          <ac:chgData name="Tong, Rose" userId="0b05fd4c-9245-490f-be0a-6d500809c570" providerId="ADAL" clId="{46F914EF-5F1F-42D4-BFA7-1C1BCF7A7AC5}" dt="2023-05-10T03:10:41.722" v="0" actId="478"/>
          <ac:grpSpMkLst>
            <pc:docMk/>
            <pc:sldMk cId="3069342253" sldId="271"/>
            <ac:grpSpMk id="8" creationId="{0F7D0396-656D-D79D-6129-5F908A7FFACB}"/>
          </ac:grpSpMkLst>
        </pc:grpChg>
        <pc:picChg chg="add del mod">
          <ac:chgData name="Tong, Rose" userId="0b05fd4c-9245-490f-be0a-6d500809c570" providerId="ADAL" clId="{46F914EF-5F1F-42D4-BFA7-1C1BCF7A7AC5}" dt="2023-05-10T03:10:55.536" v="3" actId="478"/>
          <ac:picMkLst>
            <pc:docMk/>
            <pc:sldMk cId="3069342253" sldId="271"/>
            <ac:picMk id="6" creationId="{7565D7D4-473F-B2DF-EA05-A261E571898E}"/>
          </ac:picMkLst>
        </pc:picChg>
        <pc:picChg chg="add del mod">
          <ac:chgData name="Tong, Rose" userId="0b05fd4c-9245-490f-be0a-6d500809c570" providerId="ADAL" clId="{46F914EF-5F1F-42D4-BFA7-1C1BCF7A7AC5}" dt="2023-05-10T03:12:46.663" v="10" actId="478"/>
          <ac:picMkLst>
            <pc:docMk/>
            <pc:sldMk cId="3069342253" sldId="271"/>
            <ac:picMk id="10" creationId="{B7C76DA1-835E-FAEC-0F7D-46B1AE9782B3}"/>
          </ac:picMkLst>
        </pc:picChg>
        <pc:picChg chg="add del mod">
          <ac:chgData name="Tong, Rose" userId="0b05fd4c-9245-490f-be0a-6d500809c570" providerId="ADAL" clId="{46F914EF-5F1F-42D4-BFA7-1C1BCF7A7AC5}" dt="2023-05-10T03:13:22.721" v="14" actId="478"/>
          <ac:picMkLst>
            <pc:docMk/>
            <pc:sldMk cId="3069342253" sldId="271"/>
            <ac:picMk id="12" creationId="{470275C6-E031-2AF3-6F7D-CE97CC3729D2}"/>
          </ac:picMkLst>
        </pc:picChg>
        <pc:picChg chg="add mod topLvl">
          <ac:chgData name="Tong, Rose" userId="0b05fd4c-9245-490f-be0a-6d500809c570" providerId="ADAL" clId="{46F914EF-5F1F-42D4-BFA7-1C1BCF7A7AC5}" dt="2023-05-11T02:54:22.434" v="73" actId="164"/>
          <ac:picMkLst>
            <pc:docMk/>
            <pc:sldMk cId="3069342253" sldId="271"/>
            <ac:picMk id="14" creationId="{E1D05E8C-502A-6576-D36D-98A3E68298A3}"/>
          </ac:picMkLst>
        </pc:picChg>
        <pc:picChg chg="add mod topLvl">
          <ac:chgData name="Tong, Rose" userId="0b05fd4c-9245-490f-be0a-6d500809c570" providerId="ADAL" clId="{46F914EF-5F1F-42D4-BFA7-1C1BCF7A7AC5}" dt="2023-05-11T02:54:22.434" v="73" actId="164"/>
          <ac:picMkLst>
            <pc:docMk/>
            <pc:sldMk cId="3069342253" sldId="271"/>
            <ac:picMk id="16" creationId="{C45D57E8-8964-D9C7-42A6-A91A4BFB130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5.85614,&quot;Left&quot;:0.0,&quot;SlideWidth&quot;:514,&quot;SlideHeight&quot;:514}">
            <a:extLst>
              <a:ext uri="{FF2B5EF4-FFF2-40B4-BE49-F238E27FC236}">
                <a16:creationId xmlns:a16="http://schemas.microsoft.com/office/drawing/2014/main" id="{2F535FAE-7F90-4A82-B00C-0A21C38876AF}"/>
              </a:ext>
            </a:extLst>
          </p:cNvPr>
          <p:cNvSpPr txBox="1"/>
          <p:nvPr userDrawn="1"/>
        </p:nvSpPr>
        <p:spPr>
          <a:xfrm>
            <a:off x="0" y="6297373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4691D2A-52CB-40D9-2FB6-248BA9254EB8}"/>
              </a:ext>
            </a:extLst>
          </p:cNvPr>
          <p:cNvSpPr/>
          <p:nvPr/>
        </p:nvSpPr>
        <p:spPr>
          <a:xfrm>
            <a:off x="-1" y="4707297"/>
            <a:ext cx="6537325" cy="18300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CEAE1C-59A3-4C2A-89CE-787938041BC6}"/>
              </a:ext>
            </a:extLst>
          </p:cNvPr>
          <p:cNvSpPr txBox="1"/>
          <p:nvPr/>
        </p:nvSpPr>
        <p:spPr>
          <a:xfrm>
            <a:off x="1875771" y="5037535"/>
            <a:ext cx="399105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4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4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4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4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sz="2200" dirty="0">
                <a:solidFill>
                  <a:srgbClr val="AFB81D"/>
                </a:solidFill>
                <a:latin typeface="Futura PT Book" panose="020B0502020204020303" pitchFamily="34" charset="0"/>
              </a:rPr>
              <a:t>Register at www.aplf.com</a:t>
            </a:r>
            <a:endParaRPr lang="en-GB" sz="2200" dirty="0">
              <a:solidFill>
                <a:srgbClr val="AFB81D"/>
              </a:solidFill>
              <a:latin typeface="Futura PT Book" panose="020B0502020204020303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34908EA-7BFD-5BBE-8046-6F509F4E162F}"/>
              </a:ext>
            </a:extLst>
          </p:cNvPr>
          <p:cNvGrpSpPr/>
          <p:nvPr/>
        </p:nvGrpSpPr>
        <p:grpSpPr>
          <a:xfrm>
            <a:off x="0" y="-12923"/>
            <a:ext cx="6537324" cy="4640141"/>
            <a:chOff x="0" y="-12923"/>
            <a:chExt cx="6537324" cy="4640141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E1D05E8C-502A-6576-D36D-98A3E68298A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2923"/>
              <a:ext cx="6537324" cy="4560062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C45D57E8-8964-D9C7-42A6-A91A4BFB130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200600" y="3268662"/>
              <a:ext cx="1526424" cy="13585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707E75-0A01-4006-AC68-6BF23A3BC9EB}"/>
</file>

<file path=customXml/itemProps2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19378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49</cp:revision>
  <dcterms:created xsi:type="dcterms:W3CDTF">2021-10-06T05:12:24Z</dcterms:created>
  <dcterms:modified xsi:type="dcterms:W3CDTF">2023-05-11T02:54:25Z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2023-02-28T08:40:31Z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12a78c6c-e173-43a2-8799-fcfda4ab7724</vt:lpwstr>
  </property>
  <property fmtid="{D5CDD505-2E9C-101B-9397-08002B2CF9AE}" pid="9" name="MSIP_Label_2bbab825-a111-45e4-86a1-18cee0005896_ContentBits">
    <vt:lpwstr>2</vt:lpwstr>
  </property>
</Properties>
</file>