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716"/>
    <a:srgbClr val="B0B91D"/>
    <a:srgbClr val="6E3142"/>
    <a:srgbClr val="71525B"/>
    <a:srgbClr val="8E3E84"/>
    <a:srgbClr val="E7AA1F"/>
    <a:srgbClr val="EC5393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6BDFB-5AAF-4F7F-85DC-1D2CE620E1CF}" v="1" dt="2023-05-11T06:33:17.212"/>
    <p1510:client id="{690DAEC8-6A03-46BC-9E02-25E19A01E2E1}" v="1" dt="2023-05-11T03:46:31.909"/>
    <p1510:client id="{EE12BC42-9E25-44E2-8A6E-2496B25B3A16}" v="23" dt="2023-05-11T02:45:09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6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6.60614,&quot;Left&quot;:0.0,&quot;SlideWidth&quot;:280,&quot;SlideHeight&quot;:515}">
            <a:extLst>
              <a:ext uri="{FF2B5EF4-FFF2-40B4-BE49-F238E27FC236}">
                <a16:creationId xmlns:a16="http://schemas.microsoft.com/office/drawing/2014/main" id="{2A4625A7-8CE4-4518-ABA5-D89D427192A5}"/>
              </a:ext>
            </a:extLst>
          </p:cNvPr>
          <p:cNvSpPr txBox="1"/>
          <p:nvPr userDrawn="1"/>
        </p:nvSpPr>
        <p:spPr>
          <a:xfrm>
            <a:off x="0" y="630689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62D8DA-D987-2830-D883-385105407826}"/>
              </a:ext>
            </a:extLst>
          </p:cNvPr>
          <p:cNvSpPr/>
          <p:nvPr/>
        </p:nvSpPr>
        <p:spPr>
          <a:xfrm>
            <a:off x="-1" y="4919240"/>
            <a:ext cx="3565526" cy="16276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B2D61D-809D-AECE-0389-CE2B069A9287}"/>
              </a:ext>
            </a:extLst>
          </p:cNvPr>
          <p:cNvGrpSpPr/>
          <p:nvPr/>
        </p:nvGrpSpPr>
        <p:grpSpPr>
          <a:xfrm>
            <a:off x="0" y="0"/>
            <a:ext cx="3565525" cy="4980515"/>
            <a:chOff x="0" y="0"/>
            <a:chExt cx="3565525" cy="498051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CE61A69-9C17-6CC5-C2F6-9B57F154FE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3565525" cy="498051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3AA5D48-C5A7-7FDD-FE09-E49AEF079444}"/>
                </a:ext>
              </a:extLst>
            </p:cNvPr>
            <p:cNvSpPr/>
            <p:nvPr/>
          </p:nvSpPr>
          <p:spPr>
            <a:xfrm>
              <a:off x="111512" y="4661210"/>
              <a:ext cx="1204332" cy="3193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3B1091A-B841-7B7A-4D6F-946AC563BBC3}"/>
              </a:ext>
            </a:extLst>
          </p:cNvPr>
          <p:cNvSpPr txBox="1"/>
          <p:nvPr/>
        </p:nvSpPr>
        <p:spPr>
          <a:xfrm>
            <a:off x="-140069" y="5194295"/>
            <a:ext cx="3565527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TW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en-US" sz="24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TW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展位</a:t>
            </a:r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: </a:t>
            </a:r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xx-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zh-CN" altLang="en-US" sz="2000" dirty="0">
                <a:solidFill>
                  <a:srgbClr val="ACB716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sz="2000" dirty="0">
                <a:solidFill>
                  <a:srgbClr val="ACB716"/>
                </a:solidFill>
                <a:latin typeface="Futura PT Book" panose="020B0502020204020303" pitchFamily="34" charset="0"/>
              </a:rPr>
              <a:t>: </a:t>
            </a:r>
            <a:r>
              <a:rPr lang="en-US" sz="2000" dirty="0">
                <a:solidFill>
                  <a:srgbClr val="ACB716"/>
                </a:solidFill>
                <a:latin typeface="Futura PT Book" panose="020B0502020204020303" pitchFamily="34" charset="0"/>
              </a:rPr>
              <a:t>www.aplf.com</a:t>
            </a:r>
            <a:endParaRPr lang="en-GB" sz="2000" dirty="0">
              <a:solidFill>
                <a:srgbClr val="ACB716"/>
              </a:solidFill>
              <a:latin typeface="Futura PT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2AAA94-1CB4-4953-8091-F91E90667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3</cp:revision>
  <dcterms:created xsi:type="dcterms:W3CDTF">2021-10-06T05:12:24Z</dcterms:created>
  <dcterms:modified xsi:type="dcterms:W3CDTF">2023-05-11T06:33:48Z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2023-02-28T08:39:10Z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f4ee5ada-6e48-4029-9d90-12f5e3a6e4f3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ediaServiceImageTags">
    <vt:lpwstr/>
  </property>
</Properties>
</file>