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8" r:id="rId5"/>
  </p:sldIdLst>
  <p:sldSz cx="3565525" cy="6546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91D"/>
    <a:srgbClr val="6E3142"/>
    <a:srgbClr val="71525B"/>
    <a:srgbClr val="8E3E84"/>
    <a:srgbClr val="E7AA1F"/>
    <a:srgbClr val="EC5393"/>
    <a:srgbClr val="77276E"/>
    <a:srgbClr val="B0B91B"/>
    <a:srgbClr val="005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0DAEC8-6A03-46BC-9E02-25E19A01E2E1}" v="1" dt="2023-05-11T03:46:31.909"/>
    <p1510:client id="{EE12BC42-9E25-44E2-8A6E-2496B25B3A16}" v="23" dt="2023-05-11T02:45:09.3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26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9213" y="1143000"/>
            <a:ext cx="167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1pPr>
    <a:lvl2pPr marL="24268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2pPr>
    <a:lvl3pPr marL="48536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3pPr>
    <a:lvl4pPr marL="728045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4pPr>
    <a:lvl5pPr marL="970727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5pPr>
    <a:lvl6pPr marL="1213409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6pPr>
    <a:lvl7pPr marL="1456091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7pPr>
    <a:lvl8pPr marL="169877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8pPr>
    <a:lvl9pPr marL="194145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89213" y="1143000"/>
            <a:ext cx="1679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21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415" y="1071441"/>
            <a:ext cx="3030696" cy="2279274"/>
          </a:xfrm>
        </p:spPr>
        <p:txBody>
          <a:bodyPr anchor="b"/>
          <a:lstStyle>
            <a:lvl1pPr algn="ctr"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691" y="3438612"/>
            <a:ext cx="2674144" cy="1580639"/>
          </a:xfrm>
        </p:spPr>
        <p:txBody>
          <a:bodyPr/>
          <a:lstStyle>
            <a:lvl1pPr marL="0" indent="0" algn="ctr">
              <a:buNone/>
              <a:defRPr sz="936"/>
            </a:lvl1pPr>
            <a:lvl2pPr marL="178262" indent="0" algn="ctr">
              <a:buNone/>
              <a:defRPr sz="780"/>
            </a:lvl2pPr>
            <a:lvl3pPr marL="356525" indent="0" algn="ctr">
              <a:buNone/>
              <a:defRPr sz="702"/>
            </a:lvl3pPr>
            <a:lvl4pPr marL="534787" indent="0" algn="ctr">
              <a:buNone/>
              <a:defRPr sz="624"/>
            </a:lvl4pPr>
            <a:lvl5pPr marL="713049" indent="0" algn="ctr">
              <a:buNone/>
              <a:defRPr sz="624"/>
            </a:lvl5pPr>
            <a:lvl6pPr marL="891311" indent="0" algn="ctr">
              <a:buNone/>
              <a:defRPr sz="624"/>
            </a:lvl6pPr>
            <a:lvl7pPr marL="1069574" indent="0" algn="ctr">
              <a:buNone/>
              <a:defRPr sz="624"/>
            </a:lvl7pPr>
            <a:lvl8pPr marL="1247836" indent="0" algn="ctr">
              <a:buNone/>
              <a:defRPr sz="624"/>
            </a:lvl8pPr>
            <a:lvl9pPr marL="1426098" indent="0" algn="ctr">
              <a:buNone/>
              <a:defRPr sz="62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8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51579" y="348559"/>
            <a:ext cx="768816" cy="5548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5130" y="348559"/>
            <a:ext cx="2261880" cy="5548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73" y="1632168"/>
            <a:ext cx="3075265" cy="2723307"/>
          </a:xfrm>
        </p:spPr>
        <p:txBody>
          <a:bodyPr anchor="b"/>
          <a:lstStyle>
            <a:lvl1pPr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73" y="4381239"/>
            <a:ext cx="3075265" cy="1432123"/>
          </a:xfrm>
        </p:spPr>
        <p:txBody>
          <a:bodyPr/>
          <a:lstStyle>
            <a:lvl1pPr marL="0" indent="0">
              <a:buNone/>
              <a:defRPr sz="936">
                <a:solidFill>
                  <a:schemeClr val="tx1"/>
                </a:solidFill>
              </a:defRPr>
            </a:lvl1pPr>
            <a:lvl2pPr marL="178262" indent="0">
              <a:buNone/>
              <a:defRPr sz="780">
                <a:solidFill>
                  <a:schemeClr val="tx1">
                    <a:tint val="75000"/>
                  </a:schemeClr>
                </a:solidFill>
              </a:defRPr>
            </a:lvl2pPr>
            <a:lvl3pPr marL="356525" indent="0">
              <a:buNone/>
              <a:defRPr sz="702">
                <a:solidFill>
                  <a:schemeClr val="tx1">
                    <a:tint val="75000"/>
                  </a:schemeClr>
                </a:solidFill>
              </a:defRPr>
            </a:lvl3pPr>
            <a:lvl4pPr marL="534787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4pPr>
            <a:lvl5pPr marL="713049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5pPr>
            <a:lvl6pPr marL="891311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6pPr>
            <a:lvl7pPr marL="1069574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7pPr>
            <a:lvl8pPr marL="1247836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8pPr>
            <a:lvl9pPr marL="1426098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5130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5047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6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348560"/>
            <a:ext cx="3075265" cy="12654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95" y="1604888"/>
            <a:ext cx="1508384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595" y="2391419"/>
            <a:ext cx="1508384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5047" y="1604888"/>
            <a:ext cx="1515813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5047" y="2391419"/>
            <a:ext cx="1515813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9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9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813" y="942627"/>
            <a:ext cx="1805047" cy="4652507"/>
          </a:xfrm>
        </p:spPr>
        <p:txBody>
          <a:bodyPr/>
          <a:lstStyle>
            <a:lvl1pPr>
              <a:defRPr sz="1248"/>
            </a:lvl1pPr>
            <a:lvl2pPr>
              <a:defRPr sz="1092"/>
            </a:lvl2pPr>
            <a:lvl3pPr>
              <a:defRPr sz="936"/>
            </a:lvl3pPr>
            <a:lvl4pPr>
              <a:defRPr sz="780"/>
            </a:lvl4pPr>
            <a:lvl5pPr>
              <a:defRPr sz="780"/>
            </a:lvl5pPr>
            <a:lvl6pPr>
              <a:defRPr sz="780"/>
            </a:lvl6pPr>
            <a:lvl7pPr>
              <a:defRPr sz="780"/>
            </a:lvl7pPr>
            <a:lvl8pPr>
              <a:defRPr sz="780"/>
            </a:lvl8pPr>
            <a:lvl9pPr>
              <a:defRPr sz="7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15813" y="942627"/>
            <a:ext cx="1805047" cy="4652507"/>
          </a:xfrm>
        </p:spPr>
        <p:txBody>
          <a:bodyPr anchor="t"/>
          <a:lstStyle>
            <a:lvl1pPr marL="0" indent="0">
              <a:buNone/>
              <a:defRPr sz="1248"/>
            </a:lvl1pPr>
            <a:lvl2pPr marL="178262" indent="0">
              <a:buNone/>
              <a:defRPr sz="1092"/>
            </a:lvl2pPr>
            <a:lvl3pPr marL="356525" indent="0">
              <a:buNone/>
              <a:defRPr sz="936"/>
            </a:lvl3pPr>
            <a:lvl4pPr marL="534787" indent="0">
              <a:buNone/>
              <a:defRPr sz="780"/>
            </a:lvl4pPr>
            <a:lvl5pPr marL="713049" indent="0">
              <a:buNone/>
              <a:defRPr sz="780"/>
            </a:lvl5pPr>
            <a:lvl6pPr marL="891311" indent="0">
              <a:buNone/>
              <a:defRPr sz="780"/>
            </a:lvl6pPr>
            <a:lvl7pPr marL="1069574" indent="0">
              <a:buNone/>
              <a:defRPr sz="780"/>
            </a:lvl7pPr>
            <a:lvl8pPr marL="1247836" indent="0">
              <a:buNone/>
              <a:defRPr sz="780"/>
            </a:lvl8pPr>
            <a:lvl9pPr marL="1426098" indent="0">
              <a:buNone/>
              <a:defRPr sz="78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6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5130" y="348560"/>
            <a:ext cx="3075265" cy="1265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130" y="1742796"/>
            <a:ext cx="3075265" cy="4153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5130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080" y="6067962"/>
            <a:ext cx="1203365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18152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MSIPCMContentMarking" descr="{&quot;HashCode&quot;:-1348403003,&quot;Placement&quot;:&quot;Footer&quot;,&quot;Top&quot;:496.60614,&quot;Left&quot;:0.0,&quot;SlideWidth&quot;:280,&quot;SlideHeight&quot;:515}">
            <a:extLst>
              <a:ext uri="{FF2B5EF4-FFF2-40B4-BE49-F238E27FC236}">
                <a16:creationId xmlns:a16="http://schemas.microsoft.com/office/drawing/2014/main" id="{2A4625A7-8CE4-4518-ABA5-D89D427192A5}"/>
              </a:ext>
            </a:extLst>
          </p:cNvPr>
          <p:cNvSpPr txBox="1"/>
          <p:nvPr userDrawn="1"/>
        </p:nvSpPr>
        <p:spPr>
          <a:xfrm>
            <a:off x="0" y="6306898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4300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56525" rtl="0" eaLnBrk="1" latinLnBrk="0" hangingPunct="1">
        <a:lnSpc>
          <a:spcPct val="90000"/>
        </a:lnSpc>
        <a:spcBef>
          <a:spcPct val="0"/>
        </a:spcBef>
        <a:buNone/>
        <a:defRPr sz="1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131" indent="-89131" algn="l" defTabSz="35652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6739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936" kern="1200">
          <a:solidFill>
            <a:schemeClr val="tx1"/>
          </a:solidFill>
          <a:latin typeface="+mn-lt"/>
          <a:ea typeface="+mn-ea"/>
          <a:cs typeface="+mn-cs"/>
        </a:defRPr>
      </a:lvl2pPr>
      <a:lvl3pPr marL="445656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80" kern="1200">
          <a:solidFill>
            <a:schemeClr val="tx1"/>
          </a:solidFill>
          <a:latin typeface="+mn-lt"/>
          <a:ea typeface="+mn-ea"/>
          <a:cs typeface="+mn-cs"/>
        </a:defRPr>
      </a:lvl3pPr>
      <a:lvl4pPr marL="623918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802180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98044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158705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336967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515229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1pPr>
      <a:lvl2pPr marL="178262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2pPr>
      <a:lvl3pPr marL="356525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3pPr>
      <a:lvl4pPr marL="534787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713049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891311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069574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247836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426098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762D8DA-D987-2830-D883-385105407826}"/>
              </a:ext>
            </a:extLst>
          </p:cNvPr>
          <p:cNvSpPr/>
          <p:nvPr/>
        </p:nvSpPr>
        <p:spPr>
          <a:xfrm>
            <a:off x="-1" y="4919240"/>
            <a:ext cx="3565526" cy="16276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05A4A4-9F7E-872B-77E6-243E09BC4F80}"/>
              </a:ext>
            </a:extLst>
          </p:cNvPr>
          <p:cNvSpPr/>
          <p:nvPr/>
        </p:nvSpPr>
        <p:spPr>
          <a:xfrm>
            <a:off x="0" y="0"/>
            <a:ext cx="3565524" cy="6546849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0E607E-46B4-74F1-1CEA-969203DEF09F}"/>
              </a:ext>
            </a:extLst>
          </p:cNvPr>
          <p:cNvSpPr txBox="1"/>
          <p:nvPr/>
        </p:nvSpPr>
        <p:spPr>
          <a:xfrm>
            <a:off x="-133735" y="5225212"/>
            <a:ext cx="344294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000" b="0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pPr algn="r"/>
            <a:r>
              <a:rPr lang="en-GB" sz="20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Booth: </a:t>
            </a:r>
            <a:r>
              <a:rPr lang="en-GB" sz="20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0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en-US" dirty="0">
                <a:solidFill>
                  <a:srgbClr val="B0B91D"/>
                </a:solidFill>
                <a:latin typeface="Futura PT Book" panose="020B0502020204020303" pitchFamily="34" charset="0"/>
              </a:rPr>
              <a:t>Register at www.aplf.com</a:t>
            </a:r>
            <a:endParaRPr lang="en-GB" dirty="0">
              <a:solidFill>
                <a:srgbClr val="B0B91D"/>
              </a:solidFill>
              <a:latin typeface="Futura PT Book" panose="020B05020202040203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CB2D61D-809D-AECE-0389-CE2B069A9287}"/>
              </a:ext>
            </a:extLst>
          </p:cNvPr>
          <p:cNvGrpSpPr/>
          <p:nvPr/>
        </p:nvGrpSpPr>
        <p:grpSpPr>
          <a:xfrm>
            <a:off x="0" y="0"/>
            <a:ext cx="3565525" cy="4980515"/>
            <a:chOff x="0" y="0"/>
            <a:chExt cx="3565525" cy="498051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CE61A69-9C17-6CC5-C2F6-9B57F154FE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3565525" cy="4980515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3AA5D48-C5A7-7FDD-FE09-E49AEF079444}"/>
                </a:ext>
              </a:extLst>
            </p:cNvPr>
            <p:cNvSpPr/>
            <p:nvPr/>
          </p:nvSpPr>
          <p:spPr>
            <a:xfrm>
              <a:off x="111512" y="4661210"/>
              <a:ext cx="1204332" cy="3193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HK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3744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EF9663-2999-4DDF-879D-B53FC4936924}">
  <ds:schemaRefs>
    <ds:schemaRef ds:uri="141786b9-c4e5-4bfc-95ac-d6544a536d42"/>
    <ds:schemaRef ds:uri="1c8cae9a-ed1a-405b-8b10-305b8e924a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2AAA94-1CB4-4953-8091-F91E906672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786b9-c4e5-4bfc-95ac-d6544a536d42"/>
    <ds:schemaRef ds:uri="1c8cae9a-ed1a-405b-8b10-305b8e924a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15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Futura PT Bold</vt:lpstr>
      <vt:lpstr>Futura PT Book</vt:lpstr>
      <vt:lpstr>Arial</vt:lpstr>
      <vt:lpstr>Calibri</vt:lpstr>
      <vt:lpstr>Calibri Light</vt:lpstr>
      <vt:lpstr>Open Sans</vt:lpstr>
      <vt:lpstr>Rockwell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2</cp:revision>
  <dcterms:created xsi:type="dcterms:W3CDTF">2021-10-06T05:12:24Z</dcterms:created>
  <dcterms:modified xsi:type="dcterms:W3CDTF">2023-05-11T03:47:08Z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2bbab825-a111-45e4-86a1-18cee0005896_Enabled">
    <vt:lpwstr>true</vt:lpwstr>
  </property>
  <property fmtid="{D5CDD505-2E9C-101B-9397-08002B2CF9AE}" pid="4" name="MSIP_Label_2bbab825-a111-45e4-86a1-18cee0005896_SetDate">
    <vt:lpwstr>2023-02-28T08:39:10Z</vt:lpwstr>
  </property>
  <property fmtid="{D5CDD505-2E9C-101B-9397-08002B2CF9AE}" pid="5" name="MSIP_Label_2bbab825-a111-45e4-86a1-18cee0005896_Method">
    <vt:lpwstr>Standard</vt:lpwstr>
  </property>
  <property fmtid="{D5CDD505-2E9C-101B-9397-08002B2CF9AE}" pid="6" name="MSIP_Label_2bbab825-a111-45e4-86a1-18cee0005896_Name">
    <vt:lpwstr>2bbab825-a111-45e4-86a1-18cee0005896</vt:lpwstr>
  </property>
  <property fmtid="{D5CDD505-2E9C-101B-9397-08002B2CF9AE}" pid="7" name="MSIP_Label_2bbab825-a111-45e4-86a1-18cee0005896_SiteId">
    <vt:lpwstr>2567d566-604c-408a-8a60-55d0dc9d9d6b</vt:lpwstr>
  </property>
  <property fmtid="{D5CDD505-2E9C-101B-9397-08002B2CF9AE}" pid="8" name="MSIP_Label_2bbab825-a111-45e4-86a1-18cee0005896_ActionId">
    <vt:lpwstr>f4ee5ada-6e48-4029-9d90-12f5e3a6e4f3</vt:lpwstr>
  </property>
  <property fmtid="{D5CDD505-2E9C-101B-9397-08002B2CF9AE}" pid="9" name="MSIP_Label_2bbab825-a111-45e4-86a1-18cee0005896_ContentBits">
    <vt:lpwstr>2</vt:lpwstr>
  </property>
</Properties>
</file>